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4.xml" ContentType="application/vnd.openxmlformats-officedocument.theme+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5.xml" ContentType="application/vnd.openxmlformats-officedocument.theme+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2" r:id="rId1"/>
    <p:sldMasterId id="2147483723" r:id="rId2"/>
    <p:sldMasterId id="2147483724" r:id="rId3"/>
    <p:sldMasterId id="2147483725" r:id="rId4"/>
    <p:sldMasterId id="2147483726" r:id="rId5"/>
    <p:sldMasterId id="2147483727" r:id="rId6"/>
  </p:sldMasterIdLst>
  <p:notesMasterIdLst>
    <p:notesMasterId r:id="rId39"/>
  </p:notesMasterIdLst>
  <p:sldIdLst>
    <p:sldId id="256" r:id="rId7"/>
    <p:sldId id="257" r:id="rId8"/>
    <p:sldId id="258" r:id="rId9"/>
    <p:sldId id="261" r:id="rId10"/>
    <p:sldId id="259" r:id="rId11"/>
    <p:sldId id="298" r:id="rId12"/>
    <p:sldId id="263" r:id="rId13"/>
    <p:sldId id="299" r:id="rId14"/>
    <p:sldId id="265" r:id="rId15"/>
    <p:sldId id="267" r:id="rId16"/>
    <p:sldId id="268" r:id="rId17"/>
    <p:sldId id="269" r:id="rId18"/>
    <p:sldId id="270" r:id="rId19"/>
    <p:sldId id="271" r:id="rId20"/>
    <p:sldId id="272" r:id="rId21"/>
    <p:sldId id="275" r:id="rId22"/>
    <p:sldId id="276" r:id="rId23"/>
    <p:sldId id="278" r:id="rId24"/>
    <p:sldId id="300" r:id="rId25"/>
    <p:sldId id="282" r:id="rId26"/>
    <p:sldId id="283" r:id="rId27"/>
    <p:sldId id="284" r:id="rId28"/>
    <p:sldId id="287" r:id="rId29"/>
    <p:sldId id="301" r:id="rId30"/>
    <p:sldId id="289" r:id="rId31"/>
    <p:sldId id="290" r:id="rId32"/>
    <p:sldId id="293" r:id="rId33"/>
    <p:sldId id="294" r:id="rId34"/>
    <p:sldId id="295" r:id="rId35"/>
    <p:sldId id="296" r:id="rId36"/>
    <p:sldId id="297" r:id="rId37"/>
    <p:sldId id="277" r:id="rId38"/>
  </p:sldIdLst>
  <p:sldSz cx="9144000" cy="5143500" type="screen16x9"/>
  <p:notesSz cx="6858000" cy="9144000"/>
  <p:embeddedFontLst>
    <p:embeddedFont>
      <p:font typeface="Fira Sans" panose="020B0503050000020004" pitchFamily="34" charset="0"/>
      <p:regular r:id="rId40"/>
      <p:bold r:id="rId41"/>
      <p:italic r:id="rId42"/>
      <p:boldItalic r:id="rId43"/>
    </p:embeddedFont>
    <p:embeddedFont>
      <p:font typeface="Fira Sans Light" panose="020F0302020204030204" pitchFamily="34" charset="0"/>
      <p:regular r:id="rId44"/>
      <p:bold r:id="rId45"/>
      <p:italic r:id="rId46"/>
      <p:boldItalic r:id="rId47"/>
    </p:embeddedFont>
    <p:embeddedFont>
      <p:font typeface="Georgia" panose="02040502050405020303" pitchFamily="18" charset="0"/>
      <p:regular r:id="rId48"/>
      <p:bold r:id="rId49"/>
      <p:italic r:id="rId50"/>
      <p:boldItalic r:id="rId51"/>
    </p:embeddedFont>
    <p:embeddedFont>
      <p:font typeface="Open Sans" panose="020B0606030504020204" pitchFamily="34" charset="0"/>
      <p:regular r:id="rId52"/>
      <p:bold r:id="rId53"/>
      <p:italic r:id="rId54"/>
      <p:boldItalic r:id="rId55"/>
    </p:embeddedFont>
    <p:embeddedFont>
      <p:font typeface="Roboto" panose="02000000000000000000" pitchFamily="2" charset="0"/>
      <p:regular r:id="rId56"/>
      <p:bold r:id="rId57"/>
      <p:italic r:id="rId58"/>
      <p:boldItalic r:id="rId59"/>
    </p:embeddedFont>
    <p:embeddedFont>
      <p:font typeface="Trebuchet MS" panose="020B0703020202090204" pitchFamily="34" charset="0"/>
      <p:regular r:id="rId60"/>
      <p:bold r:id="rId61"/>
      <p:italic r:id="rId6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229"/>
    <p:restoredTop sz="94706"/>
  </p:normalViewPr>
  <p:slideViewPr>
    <p:cSldViewPr snapToGrid="0">
      <p:cViewPr varScale="1">
        <p:scale>
          <a:sx n="213" d="100"/>
          <a:sy n="213" d="100"/>
        </p:scale>
        <p:origin x="560"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0.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63" Type="http://schemas.openxmlformats.org/officeDocument/2006/relationships/presProps" Target="presProps.xml"/><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66" Type="http://schemas.openxmlformats.org/officeDocument/2006/relationships/tableStyles" Target="tableStyles.xml"/><Relationship Id="rId5" Type="http://schemas.openxmlformats.org/officeDocument/2006/relationships/slideMaster" Target="slideMasters/slideMaster5.xml"/><Relationship Id="rId61" Type="http://schemas.openxmlformats.org/officeDocument/2006/relationships/font" Target="fonts/font22.fntdata"/><Relationship Id="rId19" Type="http://schemas.openxmlformats.org/officeDocument/2006/relationships/slide" Target="slides/slide1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64" Type="http://schemas.openxmlformats.org/officeDocument/2006/relationships/viewProps" Target="viewProps.xml"/><Relationship Id="rId8" Type="http://schemas.openxmlformats.org/officeDocument/2006/relationships/slide" Target="slides/slide2.xml"/><Relationship Id="rId51" Type="http://schemas.openxmlformats.org/officeDocument/2006/relationships/font" Target="fonts/font12.fntdata"/><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font" Target="fonts/font7.fntdata"/><Relationship Id="rId59" Type="http://schemas.openxmlformats.org/officeDocument/2006/relationships/font" Target="fonts/font20.fntdata"/><Relationship Id="rId20" Type="http://schemas.openxmlformats.org/officeDocument/2006/relationships/slide" Target="slides/slide14.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font" Target="fonts/font21.fntdata"/><Relationship Id="rId65"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3.xml"/><Relationship Id="rId13" Type="http://schemas.openxmlformats.org/officeDocument/2006/relationships/slide" Target="slides/slide7.xml"/><Relationship Id="rId18" Type="http://schemas.openxmlformats.org/officeDocument/2006/relationships/slide" Target="slides/slide12.xml"/><Relationship Id="rId3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130E243-28E0-2E47-B343-D255FF2FC172}" type="doc">
      <dgm:prSet loTypeId="urn:microsoft.com/office/officeart/2005/8/layout/venn2" loCatId="" qsTypeId="urn:microsoft.com/office/officeart/2005/8/quickstyle/simple1" qsCatId="simple" csTypeId="urn:microsoft.com/office/officeart/2005/8/colors/accent1_2" csCatId="accent1" phldr="1"/>
      <dgm:spPr/>
      <dgm:t>
        <a:bodyPr/>
        <a:lstStyle/>
        <a:p>
          <a:endParaRPr lang="en-GB"/>
        </a:p>
      </dgm:t>
    </dgm:pt>
    <dgm:pt modelId="{B81154F5-B57E-474F-9B1E-47D3EFDB3DB8}">
      <dgm:prSet phldrT="[Text]"/>
      <dgm:spPr>
        <a:solidFill>
          <a:schemeClr val="accent1">
            <a:lumMod val="40000"/>
            <a:lumOff val="60000"/>
          </a:schemeClr>
        </a:solidFill>
      </dgm:spPr>
      <dgm:t>
        <a:bodyPr/>
        <a:lstStyle/>
        <a:p>
          <a:r>
            <a:rPr lang="en-GB" dirty="0">
              <a:solidFill>
                <a:srgbClr val="002060"/>
              </a:solidFill>
            </a:rPr>
            <a:t>API Gateway, Outer security layers</a:t>
          </a:r>
        </a:p>
      </dgm:t>
    </dgm:pt>
    <dgm:pt modelId="{C30945B4-C543-A74A-86D3-DD652586800C}" type="parTrans" cxnId="{5E124915-13AD-8E40-8CEE-C04CC852039A}">
      <dgm:prSet/>
      <dgm:spPr/>
      <dgm:t>
        <a:bodyPr/>
        <a:lstStyle/>
        <a:p>
          <a:endParaRPr lang="en-GB"/>
        </a:p>
      </dgm:t>
    </dgm:pt>
    <dgm:pt modelId="{5F937A56-DC55-2B48-911D-FC5B3AFC3E9E}" type="sibTrans" cxnId="{5E124915-13AD-8E40-8CEE-C04CC852039A}">
      <dgm:prSet/>
      <dgm:spPr/>
      <dgm:t>
        <a:bodyPr/>
        <a:lstStyle/>
        <a:p>
          <a:endParaRPr lang="en-GB"/>
        </a:p>
      </dgm:t>
    </dgm:pt>
    <dgm:pt modelId="{C178AE47-8BC7-6D44-A4D2-8F2FE395E08E}">
      <dgm:prSet phldrT="[Text]"/>
      <dgm:spPr>
        <a:solidFill>
          <a:schemeClr val="accent1">
            <a:lumMod val="60000"/>
            <a:lumOff val="40000"/>
          </a:schemeClr>
        </a:solidFill>
      </dgm:spPr>
      <dgm:t>
        <a:bodyPr/>
        <a:lstStyle/>
        <a:p>
          <a:r>
            <a:rPr lang="en-GB" dirty="0">
              <a:solidFill>
                <a:srgbClr val="002060"/>
              </a:solidFill>
            </a:rPr>
            <a:t>Finance Portal, monitoring, operational support</a:t>
          </a:r>
        </a:p>
      </dgm:t>
    </dgm:pt>
    <dgm:pt modelId="{F118FE0F-21D8-B24B-8F67-52B4B64CBFB6}" type="parTrans" cxnId="{935B2473-F4E0-FB40-BCC6-237527B4EEC0}">
      <dgm:prSet/>
      <dgm:spPr/>
      <dgm:t>
        <a:bodyPr/>
        <a:lstStyle/>
        <a:p>
          <a:endParaRPr lang="en-GB"/>
        </a:p>
      </dgm:t>
    </dgm:pt>
    <dgm:pt modelId="{D1880FCD-0748-C64E-AD09-51FDC837C882}" type="sibTrans" cxnId="{935B2473-F4E0-FB40-BCC6-237527B4EEC0}">
      <dgm:prSet/>
      <dgm:spPr/>
      <dgm:t>
        <a:bodyPr/>
        <a:lstStyle/>
        <a:p>
          <a:endParaRPr lang="en-GB"/>
        </a:p>
      </dgm:t>
    </dgm:pt>
    <dgm:pt modelId="{AF47C711-8CA6-F04F-9BB5-C0668FD9E776}">
      <dgm:prSet phldrT="[Text]"/>
      <dgm:spPr>
        <a:solidFill>
          <a:schemeClr val="accent1">
            <a:lumMod val="75000"/>
          </a:schemeClr>
        </a:solidFill>
      </dgm:spPr>
      <dgm:t>
        <a:bodyPr/>
        <a:lstStyle/>
        <a:p>
          <a:r>
            <a:rPr lang="en-GB" dirty="0"/>
            <a:t>Supporting services, connectors </a:t>
          </a:r>
        </a:p>
      </dgm:t>
    </dgm:pt>
    <dgm:pt modelId="{422220E1-9AD1-0548-9B30-D10A9D30F30F}" type="parTrans" cxnId="{6116912B-DD93-9D45-97E0-E639BA71D2EC}">
      <dgm:prSet/>
      <dgm:spPr/>
      <dgm:t>
        <a:bodyPr/>
        <a:lstStyle/>
        <a:p>
          <a:endParaRPr lang="en-GB"/>
        </a:p>
      </dgm:t>
    </dgm:pt>
    <dgm:pt modelId="{262FD3FE-361A-E346-8BF1-56F787C5BC03}" type="sibTrans" cxnId="{6116912B-DD93-9D45-97E0-E639BA71D2EC}">
      <dgm:prSet/>
      <dgm:spPr/>
      <dgm:t>
        <a:bodyPr/>
        <a:lstStyle/>
        <a:p>
          <a:endParaRPr lang="en-GB"/>
        </a:p>
      </dgm:t>
    </dgm:pt>
    <dgm:pt modelId="{1D4D2A3A-6AE8-8144-9ECE-3EC5AFB3F82D}">
      <dgm:prSet phldrT="[Text]"/>
      <dgm:spPr>
        <a:solidFill>
          <a:schemeClr val="accent1">
            <a:lumMod val="50000"/>
          </a:schemeClr>
        </a:solidFill>
      </dgm:spPr>
      <dgm:t>
        <a:bodyPr/>
        <a:lstStyle/>
        <a:p>
          <a:r>
            <a:rPr lang="en-GB" b="1" dirty="0"/>
            <a:t>Core</a:t>
          </a:r>
        </a:p>
      </dgm:t>
    </dgm:pt>
    <dgm:pt modelId="{CBD6C0B7-980D-B140-9485-80CBDA3A9EDB}" type="parTrans" cxnId="{8D6520E2-EFB3-9641-AEED-44EAE5DBC0F0}">
      <dgm:prSet/>
      <dgm:spPr/>
      <dgm:t>
        <a:bodyPr/>
        <a:lstStyle/>
        <a:p>
          <a:endParaRPr lang="en-GB"/>
        </a:p>
      </dgm:t>
    </dgm:pt>
    <dgm:pt modelId="{4B2198AE-D14A-0346-99C2-49E4E39D1165}" type="sibTrans" cxnId="{8D6520E2-EFB3-9641-AEED-44EAE5DBC0F0}">
      <dgm:prSet/>
      <dgm:spPr/>
      <dgm:t>
        <a:bodyPr/>
        <a:lstStyle/>
        <a:p>
          <a:endParaRPr lang="en-GB"/>
        </a:p>
      </dgm:t>
    </dgm:pt>
    <dgm:pt modelId="{DF5C18D8-3589-C647-BA02-46B2426CB639}" type="pres">
      <dgm:prSet presAssocID="{8130E243-28E0-2E47-B343-D255FF2FC172}" presName="Name0" presStyleCnt="0">
        <dgm:presLayoutVars>
          <dgm:chMax val="7"/>
          <dgm:resizeHandles val="exact"/>
        </dgm:presLayoutVars>
      </dgm:prSet>
      <dgm:spPr/>
    </dgm:pt>
    <dgm:pt modelId="{01636733-26E9-C849-91F5-84F64B162209}" type="pres">
      <dgm:prSet presAssocID="{8130E243-28E0-2E47-B343-D255FF2FC172}" presName="comp1" presStyleCnt="0"/>
      <dgm:spPr/>
    </dgm:pt>
    <dgm:pt modelId="{866A52C8-6E2D-0C4E-A36F-1E9BE64ED535}" type="pres">
      <dgm:prSet presAssocID="{8130E243-28E0-2E47-B343-D255FF2FC172}" presName="circle1" presStyleLbl="node1" presStyleIdx="0" presStyleCnt="4"/>
      <dgm:spPr/>
    </dgm:pt>
    <dgm:pt modelId="{1B5AB663-5DDD-B342-AE22-0022225964CA}" type="pres">
      <dgm:prSet presAssocID="{8130E243-28E0-2E47-B343-D255FF2FC172}" presName="c1text" presStyleLbl="node1" presStyleIdx="0" presStyleCnt="4">
        <dgm:presLayoutVars>
          <dgm:bulletEnabled val="1"/>
        </dgm:presLayoutVars>
      </dgm:prSet>
      <dgm:spPr/>
    </dgm:pt>
    <dgm:pt modelId="{DB1B982C-854E-4A46-80B4-9E3FD5FDE304}" type="pres">
      <dgm:prSet presAssocID="{8130E243-28E0-2E47-B343-D255FF2FC172}" presName="comp2" presStyleCnt="0"/>
      <dgm:spPr/>
    </dgm:pt>
    <dgm:pt modelId="{2217F097-9216-C14F-BA08-94BC30790063}" type="pres">
      <dgm:prSet presAssocID="{8130E243-28E0-2E47-B343-D255FF2FC172}" presName="circle2" presStyleLbl="node1" presStyleIdx="1" presStyleCnt="4"/>
      <dgm:spPr/>
    </dgm:pt>
    <dgm:pt modelId="{8749E9A2-325C-1A4A-86F4-E7CB618DBEC8}" type="pres">
      <dgm:prSet presAssocID="{8130E243-28E0-2E47-B343-D255FF2FC172}" presName="c2text" presStyleLbl="node1" presStyleIdx="1" presStyleCnt="4">
        <dgm:presLayoutVars>
          <dgm:bulletEnabled val="1"/>
        </dgm:presLayoutVars>
      </dgm:prSet>
      <dgm:spPr/>
    </dgm:pt>
    <dgm:pt modelId="{A156FDEC-463F-2A40-A6C6-0EFA6A7AF34E}" type="pres">
      <dgm:prSet presAssocID="{8130E243-28E0-2E47-B343-D255FF2FC172}" presName="comp3" presStyleCnt="0"/>
      <dgm:spPr/>
    </dgm:pt>
    <dgm:pt modelId="{5A15F5C2-21F8-E447-ABA7-648986CDB9B5}" type="pres">
      <dgm:prSet presAssocID="{8130E243-28E0-2E47-B343-D255FF2FC172}" presName="circle3" presStyleLbl="node1" presStyleIdx="2" presStyleCnt="4"/>
      <dgm:spPr/>
    </dgm:pt>
    <dgm:pt modelId="{D2A601D6-D146-214D-9275-61341024F5B1}" type="pres">
      <dgm:prSet presAssocID="{8130E243-28E0-2E47-B343-D255FF2FC172}" presName="c3text" presStyleLbl="node1" presStyleIdx="2" presStyleCnt="4">
        <dgm:presLayoutVars>
          <dgm:bulletEnabled val="1"/>
        </dgm:presLayoutVars>
      </dgm:prSet>
      <dgm:spPr/>
    </dgm:pt>
    <dgm:pt modelId="{74579AC7-6A60-E84D-94C2-4BB3D7EC5284}" type="pres">
      <dgm:prSet presAssocID="{8130E243-28E0-2E47-B343-D255FF2FC172}" presName="comp4" presStyleCnt="0"/>
      <dgm:spPr/>
    </dgm:pt>
    <dgm:pt modelId="{65573613-CD48-F34C-BE05-F5B881C09BBB}" type="pres">
      <dgm:prSet presAssocID="{8130E243-28E0-2E47-B343-D255FF2FC172}" presName="circle4" presStyleLbl="node1" presStyleIdx="3" presStyleCnt="4"/>
      <dgm:spPr/>
    </dgm:pt>
    <dgm:pt modelId="{E5FA2E77-9386-5D4D-9C0B-026DD8E43212}" type="pres">
      <dgm:prSet presAssocID="{8130E243-28E0-2E47-B343-D255FF2FC172}" presName="c4text" presStyleLbl="node1" presStyleIdx="3" presStyleCnt="4">
        <dgm:presLayoutVars>
          <dgm:bulletEnabled val="1"/>
        </dgm:presLayoutVars>
      </dgm:prSet>
      <dgm:spPr/>
    </dgm:pt>
  </dgm:ptLst>
  <dgm:cxnLst>
    <dgm:cxn modelId="{DFD4A814-7BDB-5949-9B90-801CB77D01B9}" type="presOf" srcId="{8130E243-28E0-2E47-B343-D255FF2FC172}" destId="{DF5C18D8-3589-C647-BA02-46B2426CB639}" srcOrd="0" destOrd="0" presId="urn:microsoft.com/office/officeart/2005/8/layout/venn2"/>
    <dgm:cxn modelId="{5E124915-13AD-8E40-8CEE-C04CC852039A}" srcId="{8130E243-28E0-2E47-B343-D255FF2FC172}" destId="{B81154F5-B57E-474F-9B1E-47D3EFDB3DB8}" srcOrd="0" destOrd="0" parTransId="{C30945B4-C543-A74A-86D3-DD652586800C}" sibTransId="{5F937A56-DC55-2B48-911D-FC5B3AFC3E9E}"/>
    <dgm:cxn modelId="{6116912B-DD93-9D45-97E0-E639BA71D2EC}" srcId="{8130E243-28E0-2E47-B343-D255FF2FC172}" destId="{AF47C711-8CA6-F04F-9BB5-C0668FD9E776}" srcOrd="2" destOrd="0" parTransId="{422220E1-9AD1-0548-9B30-D10A9D30F30F}" sibTransId="{262FD3FE-361A-E346-8BF1-56F787C5BC03}"/>
    <dgm:cxn modelId="{E28CD33D-8D8E-1140-A03E-B3AA42056493}" type="presOf" srcId="{C178AE47-8BC7-6D44-A4D2-8F2FE395E08E}" destId="{8749E9A2-325C-1A4A-86F4-E7CB618DBEC8}" srcOrd="1" destOrd="0" presId="urn:microsoft.com/office/officeart/2005/8/layout/venn2"/>
    <dgm:cxn modelId="{E6DDEB57-0EB1-CB4A-B711-2E30324B9F9B}" type="presOf" srcId="{B81154F5-B57E-474F-9B1E-47D3EFDB3DB8}" destId="{1B5AB663-5DDD-B342-AE22-0022225964CA}" srcOrd="1" destOrd="0" presId="urn:microsoft.com/office/officeart/2005/8/layout/venn2"/>
    <dgm:cxn modelId="{EEE1C35D-1E71-1145-9D47-71DF694E1A1D}" type="presOf" srcId="{C178AE47-8BC7-6D44-A4D2-8F2FE395E08E}" destId="{2217F097-9216-C14F-BA08-94BC30790063}" srcOrd="0" destOrd="0" presId="urn:microsoft.com/office/officeart/2005/8/layout/venn2"/>
    <dgm:cxn modelId="{6A94606D-CB0C-B947-9C86-FE28800F1FDB}" type="presOf" srcId="{AF47C711-8CA6-F04F-9BB5-C0668FD9E776}" destId="{D2A601D6-D146-214D-9275-61341024F5B1}" srcOrd="1" destOrd="0" presId="urn:microsoft.com/office/officeart/2005/8/layout/venn2"/>
    <dgm:cxn modelId="{935B2473-F4E0-FB40-BCC6-237527B4EEC0}" srcId="{8130E243-28E0-2E47-B343-D255FF2FC172}" destId="{C178AE47-8BC7-6D44-A4D2-8F2FE395E08E}" srcOrd="1" destOrd="0" parTransId="{F118FE0F-21D8-B24B-8F67-52B4B64CBFB6}" sibTransId="{D1880FCD-0748-C64E-AD09-51FDC837C882}"/>
    <dgm:cxn modelId="{C33D9C8E-700C-FC48-B814-833A64068787}" type="presOf" srcId="{AF47C711-8CA6-F04F-9BB5-C0668FD9E776}" destId="{5A15F5C2-21F8-E447-ABA7-648986CDB9B5}" srcOrd="0" destOrd="0" presId="urn:microsoft.com/office/officeart/2005/8/layout/venn2"/>
    <dgm:cxn modelId="{4577F2C3-F757-5C40-96ED-8EC75ECDB6A4}" type="presOf" srcId="{1D4D2A3A-6AE8-8144-9ECE-3EC5AFB3F82D}" destId="{E5FA2E77-9386-5D4D-9C0B-026DD8E43212}" srcOrd="1" destOrd="0" presId="urn:microsoft.com/office/officeart/2005/8/layout/venn2"/>
    <dgm:cxn modelId="{02D632CB-B18D-CE41-B6EB-8E4AC0A993D0}" type="presOf" srcId="{B81154F5-B57E-474F-9B1E-47D3EFDB3DB8}" destId="{866A52C8-6E2D-0C4E-A36F-1E9BE64ED535}" srcOrd="0" destOrd="0" presId="urn:microsoft.com/office/officeart/2005/8/layout/venn2"/>
    <dgm:cxn modelId="{503E60DF-8C7F-064B-96DA-6355AE289F31}" type="presOf" srcId="{1D4D2A3A-6AE8-8144-9ECE-3EC5AFB3F82D}" destId="{65573613-CD48-F34C-BE05-F5B881C09BBB}" srcOrd="0" destOrd="0" presId="urn:microsoft.com/office/officeart/2005/8/layout/venn2"/>
    <dgm:cxn modelId="{8D6520E2-EFB3-9641-AEED-44EAE5DBC0F0}" srcId="{8130E243-28E0-2E47-B343-D255FF2FC172}" destId="{1D4D2A3A-6AE8-8144-9ECE-3EC5AFB3F82D}" srcOrd="3" destOrd="0" parTransId="{CBD6C0B7-980D-B140-9485-80CBDA3A9EDB}" sibTransId="{4B2198AE-D14A-0346-99C2-49E4E39D1165}"/>
    <dgm:cxn modelId="{3DF05F91-D88E-8E45-83A5-A75A630A0B92}" type="presParOf" srcId="{DF5C18D8-3589-C647-BA02-46B2426CB639}" destId="{01636733-26E9-C849-91F5-84F64B162209}" srcOrd="0" destOrd="0" presId="urn:microsoft.com/office/officeart/2005/8/layout/venn2"/>
    <dgm:cxn modelId="{61334059-9444-FD48-B898-6CC19442FE52}" type="presParOf" srcId="{01636733-26E9-C849-91F5-84F64B162209}" destId="{866A52C8-6E2D-0C4E-A36F-1E9BE64ED535}" srcOrd="0" destOrd="0" presId="urn:microsoft.com/office/officeart/2005/8/layout/venn2"/>
    <dgm:cxn modelId="{513EDCE1-B09E-994C-88E4-356EB4764F5D}" type="presParOf" srcId="{01636733-26E9-C849-91F5-84F64B162209}" destId="{1B5AB663-5DDD-B342-AE22-0022225964CA}" srcOrd="1" destOrd="0" presId="urn:microsoft.com/office/officeart/2005/8/layout/venn2"/>
    <dgm:cxn modelId="{7FA1FAA4-B3FA-DD48-8A52-2A6D1F84103A}" type="presParOf" srcId="{DF5C18D8-3589-C647-BA02-46B2426CB639}" destId="{DB1B982C-854E-4A46-80B4-9E3FD5FDE304}" srcOrd="1" destOrd="0" presId="urn:microsoft.com/office/officeart/2005/8/layout/venn2"/>
    <dgm:cxn modelId="{EDD46B6D-0F34-D74E-9933-D6FBE2EB96A8}" type="presParOf" srcId="{DB1B982C-854E-4A46-80B4-9E3FD5FDE304}" destId="{2217F097-9216-C14F-BA08-94BC30790063}" srcOrd="0" destOrd="0" presId="urn:microsoft.com/office/officeart/2005/8/layout/venn2"/>
    <dgm:cxn modelId="{AEB60479-E5A7-4347-A845-3D69FC32B47A}" type="presParOf" srcId="{DB1B982C-854E-4A46-80B4-9E3FD5FDE304}" destId="{8749E9A2-325C-1A4A-86F4-E7CB618DBEC8}" srcOrd="1" destOrd="0" presId="urn:microsoft.com/office/officeart/2005/8/layout/venn2"/>
    <dgm:cxn modelId="{3EE03ACB-14A7-C542-8ECA-C24C5C244612}" type="presParOf" srcId="{DF5C18D8-3589-C647-BA02-46B2426CB639}" destId="{A156FDEC-463F-2A40-A6C6-0EFA6A7AF34E}" srcOrd="2" destOrd="0" presId="urn:microsoft.com/office/officeart/2005/8/layout/venn2"/>
    <dgm:cxn modelId="{05A05018-42CC-EB4F-8492-76E253BCD622}" type="presParOf" srcId="{A156FDEC-463F-2A40-A6C6-0EFA6A7AF34E}" destId="{5A15F5C2-21F8-E447-ABA7-648986CDB9B5}" srcOrd="0" destOrd="0" presId="urn:microsoft.com/office/officeart/2005/8/layout/venn2"/>
    <dgm:cxn modelId="{16181484-B764-3649-B11C-50365CCA7581}" type="presParOf" srcId="{A156FDEC-463F-2A40-A6C6-0EFA6A7AF34E}" destId="{D2A601D6-D146-214D-9275-61341024F5B1}" srcOrd="1" destOrd="0" presId="urn:microsoft.com/office/officeart/2005/8/layout/venn2"/>
    <dgm:cxn modelId="{802DCF52-9925-634B-AA8F-E1E8FC5A20A4}" type="presParOf" srcId="{DF5C18D8-3589-C647-BA02-46B2426CB639}" destId="{74579AC7-6A60-E84D-94C2-4BB3D7EC5284}" srcOrd="3" destOrd="0" presId="urn:microsoft.com/office/officeart/2005/8/layout/venn2"/>
    <dgm:cxn modelId="{A7E73BF7-687B-DD46-A001-AC6DDE384F90}" type="presParOf" srcId="{74579AC7-6A60-E84D-94C2-4BB3D7EC5284}" destId="{65573613-CD48-F34C-BE05-F5B881C09BBB}" srcOrd="0" destOrd="0" presId="urn:microsoft.com/office/officeart/2005/8/layout/venn2"/>
    <dgm:cxn modelId="{F4888A7F-3592-A04A-A1B9-C5AA9B6B886C}" type="presParOf" srcId="{74579AC7-6A60-E84D-94C2-4BB3D7EC5284}" destId="{E5FA2E77-9386-5D4D-9C0B-026DD8E43212}" srcOrd="1" destOrd="0" presId="urn:microsoft.com/office/officeart/2005/8/layout/ven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6A52C8-6E2D-0C4E-A36F-1E9BE64ED535}">
      <dsp:nvSpPr>
        <dsp:cNvPr id="0" name=""/>
        <dsp:cNvSpPr/>
      </dsp:nvSpPr>
      <dsp:spPr>
        <a:xfrm>
          <a:off x="639997" y="0"/>
          <a:ext cx="3749206" cy="3749206"/>
        </a:xfrm>
        <a:prstGeom prst="ellipse">
          <a:avLst/>
        </a:prstGeom>
        <a:solidFill>
          <a:schemeClr val="accent1">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896" tIns="56896" rIns="56896" bIns="56896" numCol="1" spcCol="1270" anchor="ctr" anchorCtr="0">
          <a:noAutofit/>
        </a:bodyPr>
        <a:lstStyle/>
        <a:p>
          <a:pPr marL="0" lvl="0" indent="0" algn="ctr" defTabSz="355600">
            <a:lnSpc>
              <a:spcPct val="90000"/>
            </a:lnSpc>
            <a:spcBef>
              <a:spcPct val="0"/>
            </a:spcBef>
            <a:spcAft>
              <a:spcPct val="35000"/>
            </a:spcAft>
            <a:buNone/>
          </a:pPr>
          <a:r>
            <a:rPr lang="en-GB" sz="800" kern="1200" dirty="0">
              <a:solidFill>
                <a:srgbClr val="002060"/>
              </a:solidFill>
            </a:rPr>
            <a:t>API Gateway, Outer security layers</a:t>
          </a:r>
        </a:p>
      </dsp:txBody>
      <dsp:txXfrm>
        <a:off x="1990461" y="187460"/>
        <a:ext cx="1048277" cy="562380"/>
      </dsp:txXfrm>
    </dsp:sp>
    <dsp:sp modelId="{2217F097-9216-C14F-BA08-94BC30790063}">
      <dsp:nvSpPr>
        <dsp:cNvPr id="0" name=""/>
        <dsp:cNvSpPr/>
      </dsp:nvSpPr>
      <dsp:spPr>
        <a:xfrm>
          <a:off x="1014918" y="749841"/>
          <a:ext cx="2999364" cy="2999364"/>
        </a:xfrm>
        <a:prstGeom prst="ellipse">
          <a:avLst/>
        </a:prstGeom>
        <a:solidFill>
          <a:schemeClr val="accent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896" tIns="56896" rIns="56896" bIns="56896" numCol="1" spcCol="1270" anchor="ctr" anchorCtr="0">
          <a:noAutofit/>
        </a:bodyPr>
        <a:lstStyle/>
        <a:p>
          <a:pPr marL="0" lvl="0" indent="0" algn="ctr" defTabSz="355600">
            <a:lnSpc>
              <a:spcPct val="90000"/>
            </a:lnSpc>
            <a:spcBef>
              <a:spcPct val="0"/>
            </a:spcBef>
            <a:spcAft>
              <a:spcPct val="35000"/>
            </a:spcAft>
            <a:buNone/>
          </a:pPr>
          <a:r>
            <a:rPr lang="en-GB" sz="800" kern="1200" dirty="0">
              <a:solidFill>
                <a:srgbClr val="002060"/>
              </a:solidFill>
            </a:rPr>
            <a:t>Finance Portal, monitoring, operational support</a:t>
          </a:r>
        </a:p>
      </dsp:txBody>
      <dsp:txXfrm>
        <a:off x="1990461" y="929803"/>
        <a:ext cx="1048277" cy="539885"/>
      </dsp:txXfrm>
    </dsp:sp>
    <dsp:sp modelId="{5A15F5C2-21F8-E447-ABA7-648986CDB9B5}">
      <dsp:nvSpPr>
        <dsp:cNvPr id="0" name=""/>
        <dsp:cNvSpPr/>
      </dsp:nvSpPr>
      <dsp:spPr>
        <a:xfrm>
          <a:off x="1389838" y="1499682"/>
          <a:ext cx="2249523" cy="2249523"/>
        </a:xfrm>
        <a:prstGeom prst="ellipse">
          <a:avLst/>
        </a:prstGeom>
        <a:solidFill>
          <a:schemeClr val="accent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896" tIns="56896" rIns="56896" bIns="56896" numCol="1" spcCol="1270" anchor="ctr" anchorCtr="0">
          <a:noAutofit/>
        </a:bodyPr>
        <a:lstStyle/>
        <a:p>
          <a:pPr marL="0" lvl="0" indent="0" algn="ctr" defTabSz="355600">
            <a:lnSpc>
              <a:spcPct val="90000"/>
            </a:lnSpc>
            <a:spcBef>
              <a:spcPct val="0"/>
            </a:spcBef>
            <a:spcAft>
              <a:spcPct val="35000"/>
            </a:spcAft>
            <a:buNone/>
          </a:pPr>
          <a:r>
            <a:rPr lang="en-GB" sz="800" kern="1200" dirty="0"/>
            <a:t>Supporting services, connectors </a:t>
          </a:r>
        </a:p>
      </dsp:txBody>
      <dsp:txXfrm>
        <a:off x="1990461" y="1668396"/>
        <a:ext cx="1048277" cy="506142"/>
      </dsp:txXfrm>
    </dsp:sp>
    <dsp:sp modelId="{65573613-CD48-F34C-BE05-F5B881C09BBB}">
      <dsp:nvSpPr>
        <dsp:cNvPr id="0" name=""/>
        <dsp:cNvSpPr/>
      </dsp:nvSpPr>
      <dsp:spPr>
        <a:xfrm>
          <a:off x="1764759" y="2249523"/>
          <a:ext cx="1499682" cy="1499682"/>
        </a:xfrm>
        <a:prstGeom prst="ellipse">
          <a:avLst/>
        </a:prstGeom>
        <a:solidFill>
          <a:schemeClr val="accent1">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896" tIns="56896" rIns="56896" bIns="56896" numCol="1" spcCol="1270" anchor="ctr" anchorCtr="0">
          <a:noAutofit/>
        </a:bodyPr>
        <a:lstStyle/>
        <a:p>
          <a:pPr marL="0" lvl="0" indent="0" algn="ctr" defTabSz="355600">
            <a:lnSpc>
              <a:spcPct val="90000"/>
            </a:lnSpc>
            <a:spcBef>
              <a:spcPct val="0"/>
            </a:spcBef>
            <a:spcAft>
              <a:spcPct val="35000"/>
            </a:spcAft>
            <a:buNone/>
          </a:pPr>
          <a:r>
            <a:rPr lang="en-GB" sz="800" b="1" kern="1200" dirty="0"/>
            <a:t>Core</a:t>
          </a:r>
        </a:p>
      </dsp:txBody>
      <dsp:txXfrm>
        <a:off x="1984382" y="2624444"/>
        <a:ext cx="1060435" cy="749841"/>
      </dsp:txXfrm>
    </dsp:sp>
  </dsp:spTree>
</dsp:drawing>
</file>

<file path=ppt/diagrams/layout1.xml><?xml version="1.0" encoding="utf-8"?>
<dgm:layoutDef xmlns:dgm="http://schemas.openxmlformats.org/drawingml/2006/diagram" xmlns:a="http://schemas.openxmlformats.org/drawingml/2006/main" uniqueId="urn:microsoft.com/office/officeart/2005/8/layout/venn2">
  <dgm:title val=""/>
  <dgm:desc val=""/>
  <dgm:catLst>
    <dgm:cat type="relationship" pri="30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resizeHandles val="exact"/>
    </dgm:varLst>
    <dgm:alg type="composite">
      <dgm:param type="ar" val="1"/>
    </dgm:alg>
    <dgm:shape xmlns:r="http://schemas.openxmlformats.org/officeDocument/2006/relationships" r:blip="">
      <dgm:adjLst/>
    </dgm:shape>
    <dgm:presOf/>
    <dgm:choose name="Name1">
      <dgm:if name="Name2" axis="ch" ptType="node" func="cnt" op="lte" val="3">
        <dgm:constrLst>
          <dgm:constr type="w" for="ch" forName="comp1" refType="w"/>
          <dgm:constr type="h" for="ch" forName="comp1" refType="w" refFor="ch" refForName="comp1"/>
          <dgm:constr type="w" for="ch" forName="comp2" refType="w" fact="0.75"/>
          <dgm:constr type="h" for="ch" forName="comp2" refType="w" refFor="ch" refForName="comp2"/>
          <dgm:constr type="ctrX" for="ch" forName="comp2" refType="ctrX" refFor="ch" refForName="comp1"/>
          <dgm:constr type="b" for="ch" forName="comp2" refType="b" refFor="ch" refForName="comp1"/>
          <dgm:constr type="w" for="ch" forName="comp3" refType="w" fact="0.5"/>
          <dgm:constr type="h" for="ch" forName="comp3" refType="w" refFor="ch" refForName="comp3"/>
          <dgm:constr type="ctrX" for="ch" forName="comp3" refType="ctrX" refFor="ch" refForName="comp1"/>
          <dgm:constr type="b" for="ch" forName="comp3" refType="b" refFor="ch" refForName="comp1"/>
          <dgm:constr type="primFontSz" for="des" ptType="node" op="equ" val="65"/>
        </dgm:constrLst>
      </dgm:if>
      <dgm:if name="Name3" axis="ch" ptType="node" func="cnt" op="equ" val="4">
        <dgm:constrLst>
          <dgm:constr type="w" for="ch" forName="comp1" refType="w"/>
          <dgm:constr type="h" for="ch" forName="comp1" refType="w" refFor="ch" refForName="comp1"/>
          <dgm:constr type="w" for="ch" forName="comp2" refType="w" fact="0.8"/>
          <dgm:constr type="h" for="ch" forName="comp2" refType="w" refFor="ch" refForName="comp2"/>
          <dgm:constr type="ctrX" for="ch" forName="comp2" refType="ctrX" refFor="ch" refForName="comp1"/>
          <dgm:constr type="b" for="ch" forName="comp2" refType="b" refFor="ch" refForName="comp1"/>
          <dgm:constr type="w" for="ch" forName="comp3" refType="w" fact="0.6"/>
          <dgm:constr type="h" for="ch" forName="comp3" refType="w" refFor="ch" refForName="comp3"/>
          <dgm:constr type="ctrX" for="ch" forName="comp3" refType="ctrX" refFor="ch" refForName="comp1"/>
          <dgm:constr type="b" for="ch" forName="comp3" refType="b" refFor="ch" refForName="comp1"/>
          <dgm:constr type="w" for="ch" forName="comp4" refType="w" fact="0.4"/>
          <dgm:constr type="h" for="ch" forName="comp4" refType="w" refFor="ch" refForName="comp4"/>
          <dgm:constr type="ctrX" for="ch" forName="comp4" refType="ctrX" refFor="ch" refForName="comp1"/>
          <dgm:constr type="b" for="ch" forName="comp4" refType="b" refFor="ch" refForName="comp1"/>
          <dgm:constr type="primFontSz" for="des" ptType="node" op="equ" val="65"/>
        </dgm:constrLst>
      </dgm:if>
      <dgm:else name="Name4">
        <dgm:constrLst>
          <dgm:constr type="w" for="ch" forName="comp1" refType="w"/>
          <dgm:constr type="h" for="ch" forName="comp1" refType="w" refFor="ch" refForName="comp1"/>
          <dgm:constr type="w" for="ch" forName="comp2" refType="w" fact="0.85"/>
          <dgm:constr type="h" for="ch" forName="comp2" refType="w" refFor="ch" refForName="comp2"/>
          <dgm:constr type="ctrX" for="ch" forName="comp2" refType="ctrX" refFor="ch" refForName="comp1"/>
          <dgm:constr type="b" for="ch" forName="comp2" refType="b" refFor="ch" refForName="comp1"/>
          <dgm:constr type="w" for="ch" forName="comp3" refType="w" fact="0.7"/>
          <dgm:constr type="h" for="ch" forName="comp3" refType="w" refFor="ch" refForName="comp3"/>
          <dgm:constr type="ctrX" for="ch" forName="comp3" refType="ctrX" refFor="ch" refForName="comp1"/>
          <dgm:constr type="b" for="ch" forName="comp3" refType="b" refFor="ch" refForName="comp1"/>
          <dgm:constr type="w" for="ch" forName="comp4" refType="w" fact="0.55"/>
          <dgm:constr type="h" for="ch" forName="comp4" refType="w" refFor="ch" refForName="comp4"/>
          <dgm:constr type="ctrX" for="ch" forName="comp4" refType="ctrX" refFor="ch" refForName="comp1"/>
          <dgm:constr type="b" for="ch" forName="comp4" refType="b" refFor="ch" refForName="comp1"/>
          <dgm:constr type="w" for="ch" forName="comp5" refType="w" fact="0.4"/>
          <dgm:constr type="h" for="ch" forName="comp5" refType="w" refFor="ch" refForName="comp5"/>
          <dgm:constr type="ctrX" for="ch" forName="comp5" refType="ctrX" refFor="ch" refForName="comp1"/>
          <dgm:constr type="b" for="ch" forName="comp5" refType="b" refFor="ch" refForName="comp1"/>
          <dgm:constr type="w" for="ch" forName="comp6" refType="w" fact="0.25"/>
          <dgm:constr type="h" for="ch" forName="comp6" refType="w" refFor="ch" refForName="comp6"/>
          <dgm:constr type="ctrX" for="ch" forName="comp6" refType="ctrX" refFor="ch" refForName="comp1"/>
          <dgm:constr type="b" for="ch" forName="comp6" refType="b" refFor="ch" refForName="comp1"/>
          <dgm:constr type="w" for="ch" forName="comp7" refType="w" fact="0.15"/>
          <dgm:constr type="h" for="ch" forName="comp7" refType="w" refFor="ch" refForName="comp7"/>
          <dgm:constr type="ctrX" for="ch" forName="comp7" refType="ctrX" refFor="ch" refForName="comp1"/>
          <dgm:constr type="b" for="ch" forName="comp7" refType="b" refFor="ch" refForName="comp1"/>
          <dgm:constr type="primFontSz" for="des" ptType="node" op="equ" val="65"/>
        </dgm:constrLst>
      </dgm:else>
    </dgm:choose>
    <dgm:ruleLst/>
    <dgm:choose name="Name5">
      <dgm:if name="Name6" axis="ch" ptType="node" func="cnt" op="gte" val="1">
        <dgm:layoutNode name="comp1">
          <dgm:alg type="composite"/>
          <dgm:shape xmlns:r="http://schemas.openxmlformats.org/officeDocument/2006/relationships" r:blip="">
            <dgm:adjLst/>
          </dgm:shape>
          <dgm:presOf/>
          <dgm:choose name="Name7">
            <dgm:if name="Name8" axis="ch" ptType="node" func="cnt" op="equ" val="1">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5"/>
                <dgm:constr type="w" for="ch" forName="c1text" refType="w" refFor="ch" refForName="circle1" fact="0.70711"/>
                <dgm:constr type="h" for="ch" forName="c1text" refType="h" refFor="ch" refForName="circle1" fact="0.5"/>
              </dgm:constrLst>
            </dgm:if>
            <dgm:if name="Name9" axis="ch" ptType="node" func="cnt" op="equ" val="2">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6"/>
                <dgm:constr type="w" for="ch" forName="c1text" refType="w" refFor="ch" refForName="circle1" fact="0.525"/>
                <dgm:constr type="h" for="ch" forName="c1text" refType="h" refFor="ch" refForName="circle1" fact="0.17"/>
              </dgm:constrLst>
            </dgm:if>
            <dgm:if name="Name10" axis="ch" ptType="node" func="cnt" op="equ" val="3">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3495"/>
                <dgm:constr type="h" for="ch" forName="c1text" refType="h" refFor="ch" refForName="circle1" fact="0.15"/>
              </dgm:constrLst>
            </dgm:if>
            <dgm:if name="Name11" axis="ch" ptType="node" func="cnt" op="equ" val="4">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25"/>
                <dgm:constr type="w" for="ch" forName="c1text" refType="w" refFor="ch" refForName="circle1" fact="0.2796"/>
                <dgm:constr type="h" for="ch" forName="c1text" refType="h" refFor="ch" refForName="circle1" fact="0.15"/>
              </dgm:constrLst>
            </dgm:if>
            <dgm:if name="Name12" axis="ch" ptType="node" func="cnt" op="gte" val="5">
              <dgm:constrLst>
                <dgm:constr type="w" for="ch" forName="circle1" refType="w"/>
                <dgm:constr type="h" for="ch" forName="circle1" refType="h"/>
                <dgm:constr type="ctrX" for="ch" forName="circle1" refType="w" fact="0.5"/>
                <dgm:constr type="ctrY" for="ch" forName="circle1" refType="h" fact="0.5"/>
                <dgm:constr type="ctrX" for="ch" forName="c1text" refType="w" fact="0.5"/>
                <dgm:constr type="ctrY" for="ch" forName="c1text" refType="h" fact="0.1"/>
                <dgm:constr type="w" for="ch" forName="c1text" refType="w" refFor="ch" refForName="circle1" fact="0.375"/>
                <dgm:constr type="h" for="ch" forName="c1text" refType="h" refFor="ch" refForName="circle1" fact="0.1"/>
              </dgm:constrLst>
            </dgm:if>
            <dgm:else name="Name13"/>
          </dgm:choose>
          <dgm:ruleLst/>
          <dgm:layoutNode name="circle1" styleLbl="node1">
            <dgm:alg type="sp"/>
            <dgm:shape xmlns:r="http://schemas.openxmlformats.org/officeDocument/2006/relationships" type="ellipse" r:blip="">
              <dgm:adjLst/>
            </dgm:shape>
            <dgm:presOf axis="ch desOrSelf" ptType="node node" st="1 1" cnt="1 0"/>
            <dgm:constrLst>
              <dgm:constr type="h" refType="w"/>
            </dgm:constrLst>
            <dgm:ruleLst/>
          </dgm:layoutNode>
          <dgm:layoutNode name="c1text">
            <dgm:varLst>
              <dgm:bulletEnabled val="1"/>
            </dgm:varLst>
            <dgm:alg type="tx"/>
            <dgm:shape xmlns:r="http://schemas.openxmlformats.org/officeDocument/2006/relationships" type="rect" r:blip="" hideGeom="1">
              <dgm:adjLst/>
            </dgm:shape>
            <dgm:presOf axis="ch desOrSelf" ptType="node node" st="1 1" cnt="1 0"/>
            <dgm:constrLst/>
            <dgm:ruleLst>
              <dgm:rule type="primFontSz" val="5" fact="NaN" max="NaN"/>
            </dgm:ruleLst>
          </dgm:layoutNode>
        </dgm:layoutNode>
      </dgm:if>
      <dgm:else name="Name14"/>
    </dgm:choose>
    <dgm:choose name="Name15">
      <dgm:if name="Name16" axis="ch" ptType="node" func="cnt" op="gte" val="2">
        <dgm:layoutNode name="comp2">
          <dgm:alg type="composite"/>
          <dgm:shape xmlns:r="http://schemas.openxmlformats.org/officeDocument/2006/relationships" r:blip="">
            <dgm:adjLst/>
          </dgm:shape>
          <dgm:presOf/>
          <dgm:choose name="Name17">
            <dgm:if name="Name18" axis="ch" ptType="node" func="cnt" op="equ" val="2">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5"/>
                <dgm:constr type="w" for="ch" forName="c2text" refType="w" refFor="ch" refForName="circle2" fact="0.70711"/>
                <dgm:constr type="h" for="ch" forName="c2text" refType="h" refFor="ch" refForName="circle2" fact="0.5"/>
              </dgm:constrLst>
            </dgm:if>
            <dgm:if name="Name19" axis="ch" ptType="node" func="cnt" op="equ" val="3">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625"/>
                <dgm:constr type="w" for="ch" forName="c2text" refType="w" refFor="ch" refForName="circle2" fact="0.466"/>
                <dgm:constr type="h" for="ch" forName="c2text" refType="h" refFor="ch" refForName="circle2" fact="0.1875"/>
              </dgm:constrLst>
            </dgm:if>
            <dgm:if name="Name20" axis="ch" ptType="node" func="cnt" op="equ" val="4">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5"/>
                <dgm:constr type="w" for="ch" forName="c2text" refType="w" refFor="ch" refForName="circle2" fact="0.3495"/>
                <dgm:constr type="h" for="ch" forName="c2text" refType="h" refFor="ch" refForName="circle2" fact="0.18"/>
              </dgm:constrLst>
            </dgm:if>
            <dgm:if name="Name21" axis="ch" ptType="node" func="cnt" op="gte" val="5">
              <dgm:constrLst>
                <dgm:constr type="w" for="ch" forName="circle2" refType="w"/>
                <dgm:constr type="h" for="ch" forName="circle2" refType="h"/>
                <dgm:constr type="ctrX" for="ch" forName="circle2" refType="w" fact="0.5"/>
                <dgm:constr type="ctrY" for="ch" forName="circle2" refType="h" fact="0.5"/>
                <dgm:constr type="ctrX" for="ch" forName="c2text" refType="w" fact="0.5"/>
                <dgm:constr type="ctrY" for="ch" forName="c2text" refType="h" fact="0.115"/>
                <dgm:constr type="w" for="ch" forName="c2text" refType="w" refFor="ch" refForName="circle2" fact="0.43125"/>
                <dgm:constr type="h" for="ch" forName="c2text" refType="h" refFor="ch" refForName="circle2" fact="0.115"/>
              </dgm:constrLst>
            </dgm:if>
            <dgm:else name="Name22"/>
          </dgm:choose>
          <dgm:ruleLst/>
          <dgm:layoutNode name="circle2" styleLbl="node1">
            <dgm:alg type="sp"/>
            <dgm:shape xmlns:r="http://schemas.openxmlformats.org/officeDocument/2006/relationships" type="ellipse" r:blip="">
              <dgm:adjLst/>
            </dgm:shape>
            <dgm:presOf axis="ch desOrSelf" ptType="node node" st="2 1" cnt="1 0"/>
            <dgm:constrLst>
              <dgm:constr type="h" refType="w"/>
            </dgm:constrLst>
            <dgm:ruleLst/>
          </dgm:layoutNode>
          <dgm:layoutNode name="c2text">
            <dgm:varLst>
              <dgm:bulletEnabled val="1"/>
            </dgm:varLst>
            <dgm:alg type="tx"/>
            <dgm:shape xmlns:r="http://schemas.openxmlformats.org/officeDocument/2006/relationships" type="rect" r:blip="" hideGeom="1">
              <dgm:adjLst/>
            </dgm:shape>
            <dgm:presOf axis="ch desOrSelf" ptType="node node" st="2 1" cnt="1 0"/>
            <dgm:constrLst/>
            <dgm:ruleLst>
              <dgm:rule type="primFontSz" val="5" fact="NaN" max="NaN"/>
            </dgm:ruleLst>
          </dgm:layoutNode>
        </dgm:layoutNode>
      </dgm:if>
      <dgm:else name="Name23"/>
    </dgm:choose>
    <dgm:choose name="Name24">
      <dgm:if name="Name25" axis="ch" ptType="node" func="cnt" op="gte" val="3">
        <dgm:layoutNode name="comp3">
          <dgm:alg type="composite"/>
          <dgm:shape xmlns:r="http://schemas.openxmlformats.org/officeDocument/2006/relationships" r:blip="">
            <dgm:adjLst/>
          </dgm:shape>
          <dgm:presOf/>
          <dgm:choose name="Name26">
            <dgm:if name="Name27" axis="ch" ptType="node" func="cnt" op="equ" val="3">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5"/>
                <dgm:constr type="w" for="ch" forName="c3text" refType="w" refFor="ch" refForName="circle3" fact="0.70711"/>
                <dgm:constr type="h" for="ch" forName="c3text" refType="h" refFor="ch" refForName="circle3" fact="0.5"/>
              </dgm:constrLst>
            </dgm:if>
            <dgm:if name="Name28" axis="ch" ptType="node" func="cnt" op="equ" val="4">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875"/>
                <dgm:constr type="w" for="ch" forName="c3text" refType="w" refFor="ch" refForName="circle3" fact="0.466"/>
                <dgm:constr type="h" for="ch" forName="c3text" refType="h" refFor="ch" refForName="circle3" fact="0.225"/>
              </dgm:constrLst>
            </dgm:if>
            <dgm:if name="Name29" axis="ch" ptType="node" func="cnt" op="gte" val="5">
              <dgm:constrLst>
                <dgm:constr type="w" for="ch" forName="circle3" refType="w"/>
                <dgm:constr type="h" for="ch" forName="circle3" refType="h"/>
                <dgm:constr type="ctrX" for="ch" forName="circle3" refType="w" fact="0.5"/>
                <dgm:constr type="ctrY" for="ch" forName="circle3" refType="h" fact="0.5"/>
                <dgm:constr type="ctrX" for="ch" forName="c3text" refType="w" fact="0.5"/>
                <dgm:constr type="ctrY" for="ch" forName="c3text" refType="h" fact="0.138"/>
                <dgm:constr type="w" for="ch" forName="c3text" refType="w" refFor="ch" refForName="circle3" fact="0.5175"/>
                <dgm:constr type="h" for="ch" forName="c3text" refType="h" refFor="ch" refForName="circle3" fact="0.138"/>
              </dgm:constrLst>
            </dgm:if>
            <dgm:else name="Name30"/>
          </dgm:choose>
          <dgm:ruleLst/>
          <dgm:layoutNode name="circle3" styleLbl="node1">
            <dgm:alg type="sp"/>
            <dgm:shape xmlns:r="http://schemas.openxmlformats.org/officeDocument/2006/relationships" type="ellipse" r:blip="">
              <dgm:adjLst/>
            </dgm:shape>
            <dgm:presOf axis="ch desOrSelf" ptType="node node" st="3 1" cnt="1 0"/>
            <dgm:constrLst>
              <dgm:constr type="h" refType="w"/>
            </dgm:constrLst>
            <dgm:ruleLst/>
          </dgm:layoutNode>
          <dgm:layoutNode name="c3text">
            <dgm:varLst>
              <dgm:bulletEnabled val="1"/>
            </dgm:varLst>
            <dgm:alg type="tx"/>
            <dgm:shape xmlns:r="http://schemas.openxmlformats.org/officeDocument/2006/relationships" type="rect" r:blip="" hideGeom="1">
              <dgm:adjLst/>
            </dgm:shape>
            <dgm:presOf axis="ch desOrSelf" ptType="node node" st="3 1" cnt="1 0"/>
            <dgm:constrLst/>
            <dgm:ruleLst>
              <dgm:rule type="primFontSz" val="5" fact="NaN" max="NaN"/>
            </dgm:ruleLst>
          </dgm:layoutNode>
        </dgm:layoutNode>
      </dgm:if>
      <dgm:else name="Name31"/>
    </dgm:choose>
    <dgm:choose name="Name32">
      <dgm:if name="Name33" axis="ch" ptType="node" func="cnt" op="gte" val="4">
        <dgm:layoutNode name="comp4">
          <dgm:alg type="composite"/>
          <dgm:shape xmlns:r="http://schemas.openxmlformats.org/officeDocument/2006/relationships" r:blip="">
            <dgm:adjLst/>
          </dgm:shape>
          <dgm:presOf/>
          <dgm:choose name="Name34">
            <dgm:if name="Name35" axis="ch" ptType="node" func="cnt" op="equ" val="4">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5"/>
                <dgm:constr type="w" for="ch" forName="c4text" refType="w" refFor="ch" refForName="circle4" fact="0.70711"/>
                <dgm:constr type="h" for="ch" forName="c4text" refType="h" refFor="ch" refForName="circle4" fact="0.5"/>
              </dgm:constrLst>
            </dgm:if>
            <dgm:if name="Name36" axis="ch" ptType="node" func="cnt" op="gte" val="5">
              <dgm:constrLst>
                <dgm:constr type="w" for="ch" forName="circle4" refType="w"/>
                <dgm:constr type="h" for="ch" forName="circle4" refType="h"/>
                <dgm:constr type="ctrX" for="ch" forName="circle4" refType="w" fact="0.5"/>
                <dgm:constr type="ctrY" for="ch" forName="circle4" refType="h" fact="0.5"/>
                <dgm:constr type="ctrX" for="ch" forName="c4text" refType="w" fact="0.5"/>
                <dgm:constr type="ctrY" for="ch" forName="c4text" refType="h" fact="0.18"/>
                <dgm:constr type="w" for="ch" forName="c4text" refType="w" refFor="ch" refForName="circle4" fact="0.54"/>
                <dgm:constr type="h" for="ch" forName="c4text" refType="h" refFor="ch" refForName="circle4" fact="0.18"/>
              </dgm:constrLst>
            </dgm:if>
            <dgm:else name="Name37"/>
          </dgm:choose>
          <dgm:ruleLst/>
          <dgm:layoutNode name="circle4" styleLbl="node1">
            <dgm:alg type="sp"/>
            <dgm:shape xmlns:r="http://schemas.openxmlformats.org/officeDocument/2006/relationships" type="ellipse" r:blip="">
              <dgm:adjLst/>
            </dgm:shape>
            <dgm:presOf axis="ch desOrSelf" ptType="node node" st="4 1" cnt="1 0"/>
            <dgm:constrLst>
              <dgm:constr type="h" refType="w"/>
            </dgm:constrLst>
            <dgm:ruleLst/>
          </dgm:layoutNode>
          <dgm:layoutNode name="c4text">
            <dgm:varLst>
              <dgm:bulletEnabled val="1"/>
            </dgm:varLst>
            <dgm:alg type="tx"/>
            <dgm:shape xmlns:r="http://schemas.openxmlformats.org/officeDocument/2006/relationships" type="rect" r:blip="" hideGeom="1">
              <dgm:adjLst/>
            </dgm:shape>
            <dgm:presOf axis="ch desOrSelf" ptType="node node" st="4 1" cnt="1 0"/>
            <dgm:constrLst/>
            <dgm:ruleLst>
              <dgm:rule type="primFontSz" val="5" fact="NaN" max="NaN"/>
            </dgm:ruleLst>
          </dgm:layoutNode>
        </dgm:layoutNode>
      </dgm:if>
      <dgm:else name="Name38"/>
    </dgm:choose>
    <dgm:choose name="Name39">
      <dgm:if name="Name40" axis="ch" ptType="node" func="cnt" op="gte" val="5">
        <dgm:layoutNode name="comp5">
          <dgm:alg type="composite"/>
          <dgm:shape xmlns:r="http://schemas.openxmlformats.org/officeDocument/2006/relationships" r:blip="">
            <dgm:adjLst/>
          </dgm:shape>
          <dgm:presOf/>
          <dgm:choose name="Name41">
            <dgm:if name="Name42" axis="ch" ptType="node" func="cnt" op="equ" val="5">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5"/>
                <dgm:constr type="w" for="ch" forName="c5text" refType="w" refFor="ch" refForName="circle5" fact="0.70711"/>
                <dgm:constr type="h" for="ch" forName="c5text" refType="h" refFor="ch" refForName="circle5" fact="0.5"/>
              </dgm:constrLst>
            </dgm:if>
            <dgm:if name="Name43" axis="ch" ptType="node" func="cnt" op="gte" val="6">
              <dgm:constrLst>
                <dgm:constr type="w" for="ch" forName="circle5" refType="w"/>
                <dgm:constr type="h" for="ch" forName="circle5" refType="h"/>
                <dgm:constr type="ctrX" for="ch" forName="circle5" refType="w" fact="0.5"/>
                <dgm:constr type="ctrY" for="ch" forName="circle5" refType="h" fact="0.5"/>
                <dgm:constr type="ctrX" for="ch" forName="c5text" refType="w" fact="0.5"/>
                <dgm:constr type="ctrY" for="ch" forName="c5text" refType="h" fact="0.25"/>
                <dgm:constr type="w" for="ch" forName="c5text" refType="w" refFor="ch" refForName="circle5" fact="0.65"/>
                <dgm:constr type="h" for="ch" forName="c5text" refType="h" refFor="ch" refForName="circle5" fact="0.25"/>
              </dgm:constrLst>
            </dgm:if>
            <dgm:else name="Name44"/>
          </dgm:choose>
          <dgm:ruleLst/>
          <dgm:layoutNode name="circle5" styleLbl="node1">
            <dgm:alg type="sp"/>
            <dgm:shape xmlns:r="http://schemas.openxmlformats.org/officeDocument/2006/relationships" type="ellipse" r:blip="">
              <dgm:adjLst/>
            </dgm:shape>
            <dgm:presOf axis="ch desOrSelf" ptType="node node" st="5 1" cnt="1 0"/>
            <dgm:constrLst>
              <dgm:constr type="h" refType="w"/>
            </dgm:constrLst>
            <dgm:ruleLst/>
          </dgm:layoutNode>
          <dgm:layoutNode name="c5text">
            <dgm:varLst>
              <dgm:bulletEnabled val="1"/>
            </dgm:varLst>
            <dgm:alg type="tx"/>
            <dgm:shape xmlns:r="http://schemas.openxmlformats.org/officeDocument/2006/relationships" type="rect" r:blip="" hideGeom="1">
              <dgm:adjLst/>
            </dgm:shape>
            <dgm:presOf axis="ch desOrSelf" ptType="node node" st="5 1" cnt="1 0"/>
            <dgm:constrLst/>
            <dgm:ruleLst>
              <dgm:rule type="primFontSz" val="5" fact="NaN" max="NaN"/>
            </dgm:ruleLst>
          </dgm:layoutNode>
        </dgm:layoutNode>
      </dgm:if>
      <dgm:else name="Name45"/>
    </dgm:choose>
    <dgm:choose name="Name46">
      <dgm:if name="Name47" axis="ch" ptType="node" func="cnt" op="gte" val="6">
        <dgm:layoutNode name="comp6">
          <dgm:alg type="composite"/>
          <dgm:shape xmlns:r="http://schemas.openxmlformats.org/officeDocument/2006/relationships" r:blip="">
            <dgm:adjLst/>
          </dgm:shape>
          <dgm:presOf/>
          <dgm:choose name="Name48">
            <dgm:if name="Name49" axis="ch" ptType="node" func="cnt" op="equ" val="6">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5"/>
                <dgm:constr type="w" for="ch" forName="c6text" refType="w" refFor="ch" refForName="circle6" fact="0.70711"/>
                <dgm:constr type="h" for="ch" forName="c6text" refType="h" refFor="ch" refForName="circle6" fact="0.5"/>
              </dgm:constrLst>
            </dgm:if>
            <dgm:if name="Name50" axis="ch" ptType="node" func="cnt" op="gte" val="7">
              <dgm:constrLst>
                <dgm:constr type="w" for="ch" forName="circle6" refType="w"/>
                <dgm:constr type="h" for="ch" forName="circle6" refType="h"/>
                <dgm:constr type="ctrX" for="ch" forName="circle6" refType="w" fact="0.5"/>
                <dgm:constr type="ctrY" for="ch" forName="circle6" refType="h" fact="0.5"/>
                <dgm:constr type="ctrX" for="ch" forName="c6text" refType="w" fact="0.5"/>
                <dgm:constr type="ctrY" for="ch" forName="c6text" refType="h" fact="0.27"/>
                <dgm:constr type="w" for="ch" forName="c6text" refType="w" refFor="ch" refForName="circle6" fact="0.68"/>
                <dgm:constr type="h" for="ch" forName="c6text" refType="h" refFor="ch" refForName="circle6" fact="0.241"/>
              </dgm:constrLst>
            </dgm:if>
            <dgm:else name="Name51"/>
          </dgm:choose>
          <dgm:ruleLst/>
          <dgm:layoutNode name="circle6" styleLbl="node1">
            <dgm:alg type="sp"/>
            <dgm:shape xmlns:r="http://schemas.openxmlformats.org/officeDocument/2006/relationships" type="ellipse" r:blip="">
              <dgm:adjLst/>
            </dgm:shape>
            <dgm:presOf axis="ch desOrSelf" ptType="node node" st="6 1" cnt="1 0"/>
            <dgm:constrLst>
              <dgm:constr type="h" refType="w"/>
            </dgm:constrLst>
            <dgm:ruleLst/>
          </dgm:layoutNode>
          <dgm:layoutNode name="c6text">
            <dgm:varLst>
              <dgm:bulletEnabled val="1"/>
            </dgm:varLst>
            <dgm:alg type="tx"/>
            <dgm:shape xmlns:r="http://schemas.openxmlformats.org/officeDocument/2006/relationships" type="rect" r:blip="" hideGeom="1">
              <dgm:adjLst/>
            </dgm:shape>
            <dgm:presOf axis="ch desOrSelf" ptType="node node" st="6 1" cnt="1 0"/>
            <dgm:constrLst/>
            <dgm:ruleLst>
              <dgm:rule type="primFontSz" val="5" fact="NaN" max="NaN"/>
            </dgm:ruleLst>
          </dgm:layoutNode>
        </dgm:layoutNode>
      </dgm:if>
      <dgm:else name="Name52"/>
    </dgm:choose>
    <dgm:choose name="Name53">
      <dgm:if name="Name54" axis="ch" ptType="node" func="cnt" op="gte" val="7">
        <dgm:layoutNode name="comp7">
          <dgm:alg type="composite"/>
          <dgm:shape xmlns:r="http://schemas.openxmlformats.org/officeDocument/2006/relationships" r:blip="">
            <dgm:adjLst/>
          </dgm:shape>
          <dgm:presOf/>
          <dgm:constrLst>
            <dgm:constr type="w" for="ch" forName="circle7" refType="w"/>
            <dgm:constr type="h" for="ch" forName="circle7" refType="h"/>
            <dgm:constr type="ctrX" for="ch" forName="circle7" refType="w" fact="0.5"/>
            <dgm:constr type="ctrY" for="ch" forName="circle7" refType="h" fact="0.5"/>
            <dgm:constr type="ctrX" for="ch" forName="c7text" refType="w" fact="0.5"/>
            <dgm:constr type="ctrY" for="ch" forName="c7text" refType="h" fact="0.5"/>
            <dgm:constr type="w" for="ch" forName="c7text" refType="w" refFor="ch" refForName="circle7" fact="0.70711"/>
            <dgm:constr type="h" for="ch" forName="c7text" refType="h" refFor="ch" refForName="circle7" fact="0.5"/>
          </dgm:constrLst>
          <dgm:ruleLst/>
          <dgm:layoutNode name="circle7" styleLbl="node1">
            <dgm:alg type="sp"/>
            <dgm:shape xmlns:r="http://schemas.openxmlformats.org/officeDocument/2006/relationships" type="ellipse" r:blip="">
              <dgm:adjLst/>
            </dgm:shape>
            <dgm:presOf axis="ch desOrSelf" ptType="node node" st="7 1" cnt="1 0"/>
            <dgm:constrLst>
              <dgm:constr type="h" refType="w"/>
            </dgm:constrLst>
            <dgm:ruleLst/>
          </dgm:layoutNode>
          <dgm:layoutNode name="c7text">
            <dgm:varLst>
              <dgm:bulletEnabled val="1"/>
            </dgm:varLst>
            <dgm:alg type="tx"/>
            <dgm:shape xmlns:r="http://schemas.openxmlformats.org/officeDocument/2006/relationships" type="rect" r:blip="" hideGeom="1">
              <dgm:adjLst/>
            </dgm:shape>
            <dgm:presOf axis="ch desOrSelf" ptType="node node" st="7 1" cnt="1 0"/>
            <dgm:constrLst/>
            <dgm:ruleLst>
              <dgm:rule type="primFontSz" val="5" fact="NaN" max="NaN"/>
            </dgm:ruleLst>
          </dgm:layoutNode>
        </dgm:layoutNode>
      </dgm:if>
      <dgm:else name="Name5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1"/>
        <p:cNvGrpSpPr/>
        <p:nvPr/>
      </p:nvGrpSpPr>
      <p:grpSpPr>
        <a:xfrm>
          <a:off x="0" y="0"/>
          <a:ext cx="0" cy="0"/>
          <a:chOff x="0" y="0"/>
          <a:chExt cx="0" cy="0"/>
        </a:xfrm>
      </p:grpSpPr>
      <p:sp>
        <p:nvSpPr>
          <p:cNvPr id="632" name="Google Shape;632;g249b287f039_2_149:notes"/>
          <p:cNvSpPr txBox="1">
            <a:spLocks noGrp="1"/>
          </p:cNvSpPr>
          <p:nvPr>
            <p:ph type="body" idx="1"/>
          </p:nvPr>
        </p:nvSpPr>
        <p:spPr>
          <a:xfrm>
            <a:off x="685800" y="4400550"/>
            <a:ext cx="5486400" cy="3600450"/>
          </a:xfrm>
          <a:prstGeom prst="rect">
            <a:avLst/>
          </a:prstGeom>
          <a:noFill/>
          <a:ln>
            <a:noFill/>
          </a:ln>
        </p:spPr>
        <p:txBody>
          <a:bodyPr spcFirstLastPara="1" wrap="square" lIns="86175" tIns="86175" rIns="86175" bIns="86175" anchor="t" anchorCtr="0">
            <a:noAutofit/>
          </a:bodyPr>
          <a:lstStyle/>
          <a:p>
            <a:pPr marL="0" lvl="0" indent="0" algn="l" rtl="0">
              <a:lnSpc>
                <a:spcPct val="100000"/>
              </a:lnSpc>
              <a:spcBef>
                <a:spcPts val="0"/>
              </a:spcBef>
              <a:spcAft>
                <a:spcPts val="0"/>
              </a:spcAft>
              <a:buSzPts val="1100"/>
              <a:buNone/>
            </a:pPr>
            <a:endParaRPr/>
          </a:p>
        </p:txBody>
      </p:sp>
      <p:sp>
        <p:nvSpPr>
          <p:cNvPr id="633" name="Google Shape;633;g249b287f039_2_149:notes"/>
          <p:cNvSpPr>
            <a:spLocks noGrp="1" noRot="1" noChangeAspect="1"/>
          </p:cNvSpPr>
          <p:nvPr>
            <p:ph type="sldImg" idx="2"/>
          </p:nvPr>
        </p:nvSpPr>
        <p:spPr>
          <a:xfrm>
            <a:off x="729609" y="1143000"/>
            <a:ext cx="5398781" cy="3085798"/>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276e900b404_0_116:notes"/>
          <p:cNvSpPr txBox="1">
            <a:spLocks noGrp="1"/>
          </p:cNvSpPr>
          <p:nvPr>
            <p:ph type="body" idx="1"/>
          </p:nvPr>
        </p:nvSpPr>
        <p:spPr>
          <a:xfrm>
            <a:off x="685800" y="27432000"/>
            <a:ext cx="5486400" cy="224454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5" name="Google Shape;775;g276e900b404_0_116:notes"/>
          <p:cNvSpPr>
            <a:spLocks noGrp="1" noRot="1" noChangeAspect="1"/>
          </p:cNvSpPr>
          <p:nvPr>
            <p:ph type="sldImg" idx="2"/>
          </p:nvPr>
        </p:nvSpPr>
        <p:spPr>
          <a:xfrm>
            <a:off x="-13671550" y="7124700"/>
            <a:ext cx="34201100" cy="19238913"/>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276e900b404_0_12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85" name="Google Shape;785;g276e900b404_0_12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g276e900b404_0_13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99" name="Google Shape;799;g276e900b404_0_1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4"/>
        <p:cNvGrpSpPr/>
        <p:nvPr/>
      </p:nvGrpSpPr>
      <p:grpSpPr>
        <a:xfrm>
          <a:off x="0" y="0"/>
          <a:ext cx="0" cy="0"/>
          <a:chOff x="0" y="0"/>
          <a:chExt cx="0" cy="0"/>
        </a:xfrm>
      </p:grpSpPr>
      <p:sp>
        <p:nvSpPr>
          <p:cNvPr id="815" name="Google Shape;815;g276e900b404_0_15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16" name="Google Shape;816;g276e900b404_0_1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g276e900b404_0_16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27" name="Google Shape;827;g276e900b404_0_16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g276e900b404_0_1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9" name="Google Shape;839;g276e900b404_0_17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dirty="0"/>
              <a:t>[Sam] Adding this slide here on request from the ML Foundation</a:t>
            </a:r>
            <a:endParaRPr dirty="0"/>
          </a:p>
          <a:p>
            <a:pPr marL="0" lvl="0" indent="0" algn="l" rtl="0">
              <a:lnSpc>
                <a:spcPct val="100000"/>
              </a:lnSpc>
              <a:spcBef>
                <a:spcPts val="0"/>
              </a:spcBef>
              <a:spcAft>
                <a:spcPts val="0"/>
              </a:spcAft>
              <a:buSzPts val="1400"/>
              <a:buNone/>
            </a:pPr>
            <a:endParaRPr dirty="0"/>
          </a:p>
          <a:p>
            <a:pPr marL="0" lvl="0" indent="0" algn="l" rtl="0">
              <a:lnSpc>
                <a:spcPct val="100000"/>
              </a:lnSpc>
              <a:spcBef>
                <a:spcPts val="0"/>
              </a:spcBef>
              <a:spcAft>
                <a:spcPts val="0"/>
              </a:spcAft>
              <a:buSzPts val="1400"/>
              <a:buNone/>
            </a:pPr>
            <a:r>
              <a:rPr lang="en" dirty="0"/>
              <a:t>Focus on the process: </a:t>
            </a:r>
            <a:r>
              <a:rPr lang="en" dirty="0" err="1"/>
              <a:t>SAFe</a:t>
            </a:r>
            <a:r>
              <a:rPr lang="en" dirty="0"/>
              <a:t> and how contributors can join or are part of the process (with workstreams)</a:t>
            </a:r>
            <a:endParaRPr dirty="0"/>
          </a:p>
        </p:txBody>
      </p:sp>
      <p:sp>
        <p:nvSpPr>
          <p:cNvPr id="840" name="Google Shape;840;g276e900b404_0_17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276e900b404_0_102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56" name="Google Shape;956;g276e900b404_0_10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4"/>
        <p:cNvGrpSpPr/>
        <p:nvPr/>
      </p:nvGrpSpPr>
      <p:grpSpPr>
        <a:xfrm>
          <a:off x="0" y="0"/>
          <a:ext cx="0" cy="0"/>
          <a:chOff x="0" y="0"/>
          <a:chExt cx="0" cy="0"/>
        </a:xfrm>
      </p:grpSpPr>
      <p:sp>
        <p:nvSpPr>
          <p:cNvPr id="975" name="Google Shape;975;g276e900b404_0_10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76" name="Google Shape;976;g276e900b404_0_10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5"/>
        <p:cNvGrpSpPr/>
        <p:nvPr/>
      </p:nvGrpSpPr>
      <p:grpSpPr>
        <a:xfrm>
          <a:off x="0" y="0"/>
          <a:ext cx="0" cy="0"/>
          <a:chOff x="0" y="0"/>
          <a:chExt cx="0" cy="0"/>
        </a:xfrm>
      </p:grpSpPr>
      <p:sp>
        <p:nvSpPr>
          <p:cNvPr id="996" name="Google Shape;996;g314a120e569_1_99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7" name="Google Shape;997;g314a120e569_1_9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6" name="Google Shape;266;p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7" name="Google Shape;267;p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fld id="{00000000-1234-1234-1234-123412341234}" type="slidenum">
              <a:rPr kumimoji="0" lang="en-US" sz="1400" b="0" i="0" u="none" strike="noStrike" kern="0" cap="none" spc="0" normalizeH="0" baseline="0" noProof="0">
                <a:ln>
                  <a:noFill/>
                </a:ln>
                <a:solidFill>
                  <a:srgbClr val="000000"/>
                </a:solidFill>
                <a:effectLst/>
                <a:uLnTx/>
                <a:uFillTx/>
                <a:latin typeface="Arial"/>
                <a:cs typeface="Arial"/>
                <a:sym typeface="Arial"/>
              </a:rPr>
              <a:pPr marL="0" marR="0" lvl="0" indent="0" algn="r" defTabSz="914400" rtl="0" eaLnBrk="1" fontAlgn="auto" latinLnBrk="0" hangingPunct="1">
                <a:lnSpc>
                  <a:spcPct val="100000"/>
                </a:lnSpc>
                <a:spcBef>
                  <a:spcPts val="0"/>
                </a:spcBef>
                <a:spcAft>
                  <a:spcPts val="0"/>
                </a:spcAft>
                <a:buClr>
                  <a:srgbClr val="000000"/>
                </a:buClr>
                <a:buSzPts val="1400"/>
                <a:buFont typeface="Arial"/>
                <a:buNone/>
                <a:tabLst/>
                <a:defRPr/>
              </a:pPr>
              <a:t>19</a:t>
            </a:fld>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2c6c57756aa_0_5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2c6c57756aa_0_543: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1" name="Google Shape;641;g2c6c57756aa_0_543: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0"/>
        <p:cNvGrpSpPr/>
        <p:nvPr/>
      </p:nvGrpSpPr>
      <p:grpSpPr>
        <a:xfrm>
          <a:off x="0" y="0"/>
          <a:ext cx="0" cy="0"/>
          <a:chOff x="0" y="0"/>
          <a:chExt cx="0" cy="0"/>
        </a:xfrm>
      </p:grpSpPr>
      <p:sp>
        <p:nvSpPr>
          <p:cNvPr id="1031" name="Google Shape;1031;g314a120e569_1_88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32" name="Google Shape;1032;g314a120e569_1_88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7"/>
        <p:cNvGrpSpPr/>
        <p:nvPr/>
      </p:nvGrpSpPr>
      <p:grpSpPr>
        <a:xfrm>
          <a:off x="0" y="0"/>
          <a:ext cx="0" cy="0"/>
          <a:chOff x="0" y="0"/>
          <a:chExt cx="0" cy="0"/>
        </a:xfrm>
      </p:grpSpPr>
      <p:sp>
        <p:nvSpPr>
          <p:cNvPr id="1038" name="Google Shape;1038;g314a120e569_1_88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39" name="Google Shape;1039;g314a120e569_1_88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314a120e569_1_89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47" name="Google Shape;1047;g314a120e569_1_89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2"/>
        <p:cNvGrpSpPr/>
        <p:nvPr/>
      </p:nvGrpSpPr>
      <p:grpSpPr>
        <a:xfrm>
          <a:off x="0" y="0"/>
          <a:ext cx="0" cy="0"/>
          <a:chOff x="0" y="0"/>
          <a:chExt cx="0" cy="0"/>
        </a:xfrm>
      </p:grpSpPr>
      <p:sp>
        <p:nvSpPr>
          <p:cNvPr id="1073" name="Google Shape;1073;g314a120e569_1_101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74" name="Google Shape;1074;g314a120e569_1_10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a:extLst>
            <a:ext uri="{FF2B5EF4-FFF2-40B4-BE49-F238E27FC236}">
              <a16:creationId xmlns:a16="http://schemas.microsoft.com/office/drawing/2014/main" id="{0BECF87F-331E-399B-5DE2-9C625207ACAC}"/>
            </a:ext>
          </a:extLst>
        </p:cNvPr>
        <p:cNvGrpSpPr/>
        <p:nvPr/>
      </p:nvGrpSpPr>
      <p:grpSpPr>
        <a:xfrm>
          <a:off x="0" y="0"/>
          <a:ext cx="0" cy="0"/>
          <a:chOff x="0" y="0"/>
          <a:chExt cx="0" cy="0"/>
        </a:xfrm>
      </p:grpSpPr>
      <p:sp>
        <p:nvSpPr>
          <p:cNvPr id="736" name="Google Shape;736;g2cc3dd27391_0_0:notes">
            <a:extLst>
              <a:ext uri="{FF2B5EF4-FFF2-40B4-BE49-F238E27FC236}">
                <a16:creationId xmlns:a16="http://schemas.microsoft.com/office/drawing/2014/main" id="{0F255D8A-1EE7-DC24-D3E9-2DD4BC1AECD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2cc3dd27391_0_0:notes">
            <a:extLst>
              <a:ext uri="{FF2B5EF4-FFF2-40B4-BE49-F238E27FC236}">
                <a16:creationId xmlns:a16="http://schemas.microsoft.com/office/drawing/2014/main" id="{2C744DD7-8787-4F2A-2773-514B3C15ABED}"/>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38" name="Google Shape;738;g2cc3dd27391_0_0:notes">
            <a:extLst>
              <a:ext uri="{FF2B5EF4-FFF2-40B4-BE49-F238E27FC236}">
                <a16:creationId xmlns:a16="http://schemas.microsoft.com/office/drawing/2014/main" id="{F1C9FD6A-7D61-AFDD-764C-C09EE2648046}"/>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
              <a:t>24</a:t>
            </a:fld>
            <a:endParaRPr/>
          </a:p>
        </p:txBody>
      </p:sp>
    </p:spTree>
    <p:extLst>
      <p:ext uri="{BB962C8B-B14F-4D97-AF65-F5344CB8AC3E}">
        <p14:creationId xmlns:p14="http://schemas.microsoft.com/office/powerpoint/2010/main" val="32356197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314a120e569_1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88" name="Google Shape;1088;g314a120e569_1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3"/>
        <p:cNvGrpSpPr/>
        <p:nvPr/>
      </p:nvGrpSpPr>
      <p:grpSpPr>
        <a:xfrm>
          <a:off x="0" y="0"/>
          <a:ext cx="0" cy="0"/>
          <a:chOff x="0" y="0"/>
          <a:chExt cx="0" cy="0"/>
        </a:xfrm>
      </p:grpSpPr>
      <p:sp>
        <p:nvSpPr>
          <p:cNvPr id="1094" name="Google Shape;1094;g2c6c57756aa_0_65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5" name="Google Shape;1095;g2c6c57756aa_0_65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6" name="Google Shape;1096;g2c6c57756aa_0_659: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
              <a:t>26</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0"/>
        <p:cNvGrpSpPr/>
        <p:nvPr/>
      </p:nvGrpSpPr>
      <p:grpSpPr>
        <a:xfrm>
          <a:off x="0" y="0"/>
          <a:ext cx="0" cy="0"/>
          <a:chOff x="0" y="0"/>
          <a:chExt cx="0" cy="0"/>
        </a:xfrm>
      </p:grpSpPr>
      <p:sp>
        <p:nvSpPr>
          <p:cNvPr id="1211" name="Google Shape;1211;g314a120e569_1_11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2" name="Google Shape;1212;g314a120e569_1_1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
        <p:cNvGrpSpPr/>
        <p:nvPr/>
      </p:nvGrpSpPr>
      <p:grpSpPr>
        <a:xfrm>
          <a:off x="0" y="0"/>
          <a:ext cx="0" cy="0"/>
          <a:chOff x="0" y="0"/>
          <a:chExt cx="0" cy="0"/>
        </a:xfrm>
      </p:grpSpPr>
      <p:sp>
        <p:nvSpPr>
          <p:cNvPr id="1242" name="Google Shape;1242;g314a120e569_1_14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43" name="Google Shape;1243;g314a120e569_1_1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314a120e569_1_17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77" name="Google Shape;1277;g314a120e569_1_17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78" name="Google Shape;1278;g314a120e569_1_17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6"/>
        <p:cNvGrpSpPr/>
        <p:nvPr/>
      </p:nvGrpSpPr>
      <p:grpSpPr>
        <a:xfrm>
          <a:off x="0" y="0"/>
          <a:ext cx="0" cy="0"/>
          <a:chOff x="0" y="0"/>
          <a:chExt cx="0" cy="0"/>
        </a:xfrm>
      </p:grpSpPr>
      <p:sp>
        <p:nvSpPr>
          <p:cNvPr id="647" name="Google Shape;647;g2c6c57756aa_0_2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48" name="Google Shape;648;g2c6c57756aa_0_2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9" name="Google Shape;649;g2c6c57756aa_0_2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5"/>
        <p:cNvGrpSpPr/>
        <p:nvPr/>
      </p:nvGrpSpPr>
      <p:grpSpPr>
        <a:xfrm>
          <a:off x="0" y="0"/>
          <a:ext cx="0" cy="0"/>
          <a:chOff x="0" y="0"/>
          <a:chExt cx="0" cy="0"/>
        </a:xfrm>
      </p:grpSpPr>
      <p:sp>
        <p:nvSpPr>
          <p:cNvPr id="1336" name="Google Shape;1336;g314a120e569_1_6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7" name="Google Shape;1337;g314a120e569_1_67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rgbClr val="212529"/>
                </a:solidFill>
                <a:highlight>
                  <a:srgbClr val="FFFFFF"/>
                </a:highlight>
                <a:latin typeface="Arial"/>
                <a:ea typeface="Arial"/>
                <a:cs typeface="Arial"/>
                <a:sym typeface="Arial"/>
              </a:rPr>
              <a:t>Here's an example of the CI/CD pipeline that the open source team uses and is available to all. We have a setup step which does the initial build and installation of all dependencies that are needed for a certain component. Next we have a slew of tests that are executed for validations. We have test coverage, audit license checks to make sure that audit licenses are adhering to an approved list. We have the unit tests, functional tests and vulnerabilities to make sure that any dependencies we are using don't have any security issues. Finally, we have integration tests that are executed. Not all the components have all these validations, but majority of them do. All components have audit licensing, unit tests and unit-integration test coverage, etc. Not all components have integration tests, but most of the core components do. </a:t>
            </a:r>
            <a:endParaRPr>
              <a:solidFill>
                <a:srgbClr val="212529"/>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
                <a:solidFill>
                  <a:srgbClr val="212529"/>
                </a:solidFill>
                <a:highlight>
                  <a:srgbClr val="FFFFFF"/>
                </a:highlight>
                <a:latin typeface="Arial"/>
                <a:ea typeface="Arial"/>
                <a:cs typeface="Arial"/>
                <a:sym typeface="Arial"/>
              </a:rPr>
              <a:t>Next we have a build step which builds the artifacts themselves. For example, if it's a micro service, it will build the docker image and perform </a:t>
            </a:r>
            <a:r>
              <a:rPr lang="en">
                <a:solidFill>
                  <a:srgbClr val="212529"/>
                </a:solidFill>
                <a:highlight>
                  <a:schemeClr val="lt1"/>
                </a:highlight>
                <a:latin typeface="Arial"/>
                <a:ea typeface="Arial"/>
                <a:cs typeface="Arial"/>
                <a:sym typeface="Arial"/>
              </a:rPr>
              <a:t>image scans and license scans to make sure that that those artifact pass the security checks and license checks</a:t>
            </a:r>
            <a:r>
              <a:rPr lang="en">
                <a:solidFill>
                  <a:srgbClr val="212529"/>
                </a:solidFill>
                <a:highlight>
                  <a:srgbClr val="FFFFFF"/>
                </a:highlight>
                <a:latin typeface="Arial"/>
                <a:ea typeface="Arial"/>
                <a:cs typeface="Arial"/>
                <a:sym typeface="Arial"/>
              </a:rPr>
              <a:t>. If it's a library, it will build in NPM library. </a:t>
            </a:r>
            <a:endParaRPr>
              <a:solidFill>
                <a:srgbClr val="212529"/>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
                <a:solidFill>
                  <a:srgbClr val="212529"/>
                </a:solidFill>
                <a:highlight>
                  <a:srgbClr val="FFFFFF"/>
                </a:highlight>
                <a:latin typeface="Arial"/>
                <a:ea typeface="Arial"/>
                <a:cs typeface="Arial"/>
                <a:sym typeface="Arial"/>
              </a:rPr>
              <a:t>Once everything is built and checks are passed, they are published to their defined repository. So if it's a docker image it will be posted to docker hub, perhaps if it's a library, it will be published to an NPM org. </a:t>
            </a:r>
            <a:endParaRPr>
              <a:solidFill>
                <a:srgbClr val="212529"/>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endParaRPr>
              <a:solidFill>
                <a:srgbClr val="212529"/>
              </a:solidFill>
              <a:highlight>
                <a:srgbClr val="FFFFFF"/>
              </a:highlight>
              <a:latin typeface="Arial"/>
              <a:ea typeface="Arial"/>
              <a:cs typeface="Arial"/>
              <a:sym typeface="Arial"/>
            </a:endParaRPr>
          </a:p>
          <a:p>
            <a:pPr marL="0" lvl="0" indent="0" algn="l" rtl="0">
              <a:spcBef>
                <a:spcPts val="0"/>
              </a:spcBef>
              <a:spcAft>
                <a:spcPts val="0"/>
              </a:spcAft>
              <a:buClr>
                <a:schemeClr val="dk1"/>
              </a:buClr>
              <a:buSzPts val="1100"/>
              <a:buFont typeface="Arial"/>
              <a:buNone/>
            </a:pPr>
            <a:r>
              <a:rPr lang="en">
                <a:solidFill>
                  <a:srgbClr val="212529"/>
                </a:solidFill>
                <a:highlight>
                  <a:srgbClr val="FFFFFF"/>
                </a:highlight>
                <a:latin typeface="Arial"/>
                <a:ea typeface="Arial"/>
                <a:cs typeface="Arial"/>
                <a:sym typeface="Arial"/>
              </a:rPr>
              <a:t>Not all the CircleCI steps run with every event when code is checked in. In the diagram the dashed line boxes define what is triggered for each event type. The dashed red box encloses all the steps that are executed during pull requests. </a:t>
            </a:r>
            <a:endParaRPr>
              <a:solidFill>
                <a:srgbClr val="212529"/>
              </a:solidFill>
              <a:highlight>
                <a:srgbClr val="FFFFFF"/>
              </a:highlight>
              <a:latin typeface="Arial"/>
              <a:ea typeface="Arial"/>
              <a:cs typeface="Arial"/>
              <a:sym typeface="Arial"/>
            </a:endParaRPr>
          </a:p>
          <a:p>
            <a:pPr marL="0" lvl="0" indent="0" algn="l" rtl="0">
              <a:spcBef>
                <a:spcPts val="0"/>
              </a:spcBef>
              <a:spcAft>
                <a:spcPts val="0"/>
              </a:spcAft>
              <a:buClr>
                <a:schemeClr val="dk1"/>
              </a:buClr>
              <a:buFont typeface="Arial"/>
              <a:buNone/>
            </a:pPr>
            <a:r>
              <a:rPr lang="en">
                <a:solidFill>
                  <a:srgbClr val="212529"/>
                </a:solidFill>
                <a:highlight>
                  <a:srgbClr val="FFFFFF"/>
                </a:highlight>
                <a:latin typeface="Arial"/>
                <a:ea typeface="Arial"/>
                <a:cs typeface="Arial"/>
                <a:sym typeface="Arial"/>
              </a:rPr>
              <a:t>A pull request event occurs when someone in the community has made a change to the code and would like that change applied to the master codebase. The change could be an additional feature, functionality or a bug fix. The pull request is the mechanism used to make a request to the open source community to express a want to make some change, and ask that someone review it. A pull-request is opened on GitHub, which is a way for the community to be able to review the code changes suggested. Pull requests are sometimes discussed and additional changes made before they are accepted and applied. In essence, a pull-request provides the mechanisms to approve and accept that code. Attached to the pull request are the test and validation results that are run as part of a pull request. It is not possible to accept a pull request if not all of these validations have run and checks passed. </a:t>
            </a:r>
            <a:endParaRPr>
              <a:solidFill>
                <a:srgbClr val="212529"/>
              </a:solidFill>
              <a:highlight>
                <a:srgbClr val="FFFFFF"/>
              </a:highlight>
              <a:latin typeface="Arial"/>
              <a:ea typeface="Arial"/>
              <a:cs typeface="Arial"/>
              <a:sym typeface="Arial"/>
            </a:endParaRPr>
          </a:p>
          <a:p>
            <a:pPr marL="0" lvl="0" indent="0" algn="l" rtl="0">
              <a:spcBef>
                <a:spcPts val="0"/>
              </a:spcBef>
              <a:spcAft>
                <a:spcPts val="0"/>
              </a:spcAft>
              <a:buClr>
                <a:schemeClr val="dk1"/>
              </a:buClr>
              <a:buFont typeface="Arial"/>
              <a:buNone/>
            </a:pPr>
            <a:r>
              <a:rPr lang="en">
                <a:solidFill>
                  <a:srgbClr val="212529"/>
                </a:solidFill>
                <a:highlight>
                  <a:srgbClr val="FFFFFF"/>
                </a:highlight>
                <a:latin typeface="Arial"/>
                <a:ea typeface="Arial"/>
                <a:cs typeface="Arial"/>
                <a:sym typeface="Arial"/>
              </a:rPr>
              <a:t>The other dashed purple box encloses what is run when tagged releases and snapshots are published. At some point code has been changed and a new release is required. New releases are required before the changes can be run and the artifacts used. To do that, they we would create a tagged release or maybe a snapshot if we want a daily build that we want to run some tests on. And that would basically kick off the remainder of the process to be able to do the building of the artifacts, the image scanning, the license scanning and then the publishing to the artifact repository like Docker hub, etc.. </a:t>
            </a:r>
            <a:endParaRPr/>
          </a:p>
        </p:txBody>
      </p:sp>
      <p:sp>
        <p:nvSpPr>
          <p:cNvPr id="1338" name="Google Shape;1338;g314a120e569_1_679: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Font typeface="Arial"/>
              <a:buNone/>
            </a:pPr>
            <a:fld id="{00000000-1234-1234-1234-123412341234}" type="slidenum">
              <a:rPr lang="en"/>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3"/>
        <p:cNvGrpSpPr/>
        <p:nvPr/>
      </p:nvGrpSpPr>
      <p:grpSpPr>
        <a:xfrm>
          <a:off x="0" y="0"/>
          <a:ext cx="0" cy="0"/>
          <a:chOff x="0" y="0"/>
          <a:chExt cx="0" cy="0"/>
        </a:xfrm>
      </p:grpSpPr>
      <p:sp>
        <p:nvSpPr>
          <p:cNvPr id="1394" name="Google Shape;1394;g314a120e569_1_2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5" name="Google Shape;1395;g314a120e569_1_23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
              <a:t>Link to API deck:</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
              <a:t>https://docs.google.com/presentation/d/1Jw78zxcTkSSFgQvmYChDiQcUfEZQHFZm/edit#slide=id.p2</a:t>
            </a:r>
            <a:endParaRPr/>
          </a:p>
        </p:txBody>
      </p:sp>
      <p:sp>
        <p:nvSpPr>
          <p:cNvPr id="1396" name="Google Shape;1396;g314a120e569_1_23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p:cNvGrpSpPr/>
        <p:nvPr/>
      </p:nvGrpSpPr>
      <p:grpSpPr>
        <a:xfrm>
          <a:off x="0" y="0"/>
          <a:ext cx="0" cy="0"/>
          <a:chOff x="0" y="0"/>
          <a:chExt cx="0" cy="0"/>
        </a:xfrm>
      </p:grpSpPr>
      <p:sp>
        <p:nvSpPr>
          <p:cNvPr id="989" name="Google Shape;989;g1f4bd86b1de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0" name="Google Shape;990;g1f4bd86b1de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314a120e569_1_188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23" name="Google Shape;723;g314a120e569_1_188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314a120e569_1_5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314a120e569_1_5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a:extLst>
            <a:ext uri="{FF2B5EF4-FFF2-40B4-BE49-F238E27FC236}">
              <a16:creationId xmlns:a16="http://schemas.microsoft.com/office/drawing/2014/main" id="{C5F79E49-2884-3852-033F-C15B58FEE049}"/>
            </a:ext>
          </a:extLst>
        </p:cNvPr>
        <p:cNvGrpSpPr/>
        <p:nvPr/>
      </p:nvGrpSpPr>
      <p:grpSpPr>
        <a:xfrm>
          <a:off x="0" y="0"/>
          <a:ext cx="0" cy="0"/>
          <a:chOff x="0" y="0"/>
          <a:chExt cx="0" cy="0"/>
        </a:xfrm>
      </p:grpSpPr>
      <p:sp>
        <p:nvSpPr>
          <p:cNvPr id="715" name="Google Shape;715;g314a120e569_1_1495:notes">
            <a:extLst>
              <a:ext uri="{FF2B5EF4-FFF2-40B4-BE49-F238E27FC236}">
                <a16:creationId xmlns:a16="http://schemas.microsoft.com/office/drawing/2014/main" id="{48A4B926-2220-8050-EEFA-5F2609EFD8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314a120e569_1_1495:notes">
            <a:extLst>
              <a:ext uri="{FF2B5EF4-FFF2-40B4-BE49-F238E27FC236}">
                <a16:creationId xmlns:a16="http://schemas.microsoft.com/office/drawing/2014/main" id="{53ADE174-0C76-1B0B-E874-CB86DD4CDE5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77966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2cc3dd2739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2cc3dd27391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38" name="Google Shape;738;g2cc3dd2739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a:extLst>
            <a:ext uri="{FF2B5EF4-FFF2-40B4-BE49-F238E27FC236}">
              <a16:creationId xmlns:a16="http://schemas.microsoft.com/office/drawing/2014/main" id="{FAD52E95-A6CF-C24F-3596-9A00BF4342AC}"/>
            </a:ext>
          </a:extLst>
        </p:cNvPr>
        <p:cNvGrpSpPr/>
        <p:nvPr/>
      </p:nvGrpSpPr>
      <p:grpSpPr>
        <a:xfrm>
          <a:off x="0" y="0"/>
          <a:ext cx="0" cy="0"/>
          <a:chOff x="0" y="0"/>
          <a:chExt cx="0" cy="0"/>
        </a:xfrm>
      </p:grpSpPr>
      <p:sp>
        <p:nvSpPr>
          <p:cNvPr id="736" name="Google Shape;736;g2cc3dd27391_0_0:notes">
            <a:extLst>
              <a:ext uri="{FF2B5EF4-FFF2-40B4-BE49-F238E27FC236}">
                <a16:creationId xmlns:a16="http://schemas.microsoft.com/office/drawing/2014/main" id="{6E1D5982-4815-DCA2-7603-3549045B0BF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2cc3dd27391_0_0:notes">
            <a:extLst>
              <a:ext uri="{FF2B5EF4-FFF2-40B4-BE49-F238E27FC236}">
                <a16:creationId xmlns:a16="http://schemas.microsoft.com/office/drawing/2014/main" id="{8A266093-5346-05DF-09EE-677DDA84541D}"/>
              </a:ext>
            </a:extLst>
          </p:cNvPr>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38" name="Google Shape;738;g2cc3dd27391_0_0:notes">
            <a:extLst>
              <a:ext uri="{FF2B5EF4-FFF2-40B4-BE49-F238E27FC236}">
                <a16:creationId xmlns:a16="http://schemas.microsoft.com/office/drawing/2014/main" id="{120B9BF8-B746-905F-B983-4364E6BDB6F4}"/>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200"/>
              <a:buFont typeface="Arial"/>
              <a:buNone/>
            </a:pPr>
            <a:fld id="{00000000-1234-1234-1234-123412341234}" type="slidenum">
              <a:rPr lang="en"/>
              <a:t>8</a:t>
            </a:fld>
            <a:endParaRPr/>
          </a:p>
        </p:txBody>
      </p:sp>
    </p:spTree>
    <p:extLst>
      <p:ext uri="{BB962C8B-B14F-4D97-AF65-F5344CB8AC3E}">
        <p14:creationId xmlns:p14="http://schemas.microsoft.com/office/powerpoint/2010/main" val="3160246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
        <p:cNvGrpSpPr/>
        <p:nvPr/>
      </p:nvGrpSpPr>
      <p:grpSpPr>
        <a:xfrm>
          <a:off x="0" y="0"/>
          <a:ext cx="0" cy="0"/>
          <a:chOff x="0" y="0"/>
          <a:chExt cx="0" cy="0"/>
        </a:xfrm>
      </p:grpSpPr>
      <p:sp>
        <p:nvSpPr>
          <p:cNvPr id="752" name="Google Shape;752;g314a120e569_1_151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Font typeface="Arial"/>
              <a:buNone/>
            </a:pPr>
            <a:r>
              <a:rPr lang="en"/>
              <a:t>Components:</a:t>
            </a:r>
            <a:endParaRPr/>
          </a:p>
          <a:p>
            <a:pPr marL="0" lvl="0" indent="0" algn="l" rtl="0">
              <a:lnSpc>
                <a:spcPct val="100000"/>
              </a:lnSpc>
              <a:spcBef>
                <a:spcPts val="0"/>
              </a:spcBef>
              <a:spcAft>
                <a:spcPts val="0"/>
              </a:spcAft>
              <a:buClr>
                <a:schemeClr val="dk1"/>
              </a:buClr>
              <a:buSzPts val="1100"/>
              <a:buFont typeface="Arial"/>
              <a:buNone/>
            </a:pPr>
            <a:r>
              <a:rPr lang="en"/>
              <a:t>- [x] core libraries</a:t>
            </a:r>
            <a:endParaRPr/>
          </a:p>
          <a:p>
            <a:pPr marL="0" lvl="0" indent="0" algn="l" rtl="0">
              <a:lnSpc>
                <a:spcPct val="100000"/>
              </a:lnSpc>
              <a:spcBef>
                <a:spcPts val="0"/>
              </a:spcBef>
              <a:spcAft>
                <a:spcPts val="0"/>
              </a:spcAft>
              <a:buClr>
                <a:schemeClr val="dk1"/>
              </a:buClr>
              <a:buSzPts val="1100"/>
              <a:buFont typeface="Arial"/>
              <a:buNone/>
            </a:pPr>
            <a:r>
              <a:rPr lang="en"/>
              <a:t>  - [x] ml-number</a:t>
            </a:r>
            <a:endParaRPr/>
          </a:p>
          <a:p>
            <a:pPr marL="0" lvl="0" indent="0" algn="l" rtl="0">
              <a:lnSpc>
                <a:spcPct val="100000"/>
              </a:lnSpc>
              <a:spcBef>
                <a:spcPts val="0"/>
              </a:spcBef>
              <a:spcAft>
                <a:spcPts val="0"/>
              </a:spcAft>
              <a:buClr>
                <a:schemeClr val="dk1"/>
              </a:buClr>
              <a:buSzPts val="1100"/>
              <a:buFont typeface="Arial"/>
              <a:buNone/>
            </a:pPr>
            <a:r>
              <a:rPr lang="en"/>
              <a:t>  - [x] api-snippets</a:t>
            </a:r>
            <a:endParaRPr/>
          </a:p>
          <a:p>
            <a:pPr marL="0" lvl="0" indent="0" algn="l" rtl="0">
              <a:lnSpc>
                <a:spcPct val="100000"/>
              </a:lnSpc>
              <a:spcBef>
                <a:spcPts val="0"/>
              </a:spcBef>
              <a:spcAft>
                <a:spcPts val="0"/>
              </a:spcAft>
              <a:buClr>
                <a:schemeClr val="dk1"/>
              </a:buClr>
              <a:buSzPts val="1100"/>
              <a:buFont typeface="Arial"/>
              <a:buNone/>
            </a:pPr>
            <a:r>
              <a:rPr lang="en"/>
              <a:t>  - [x] central-services-db (database-lib)</a:t>
            </a:r>
            <a:endParaRPr/>
          </a:p>
          <a:p>
            <a:pPr marL="0" lvl="0" indent="0" algn="l" rtl="0">
              <a:lnSpc>
                <a:spcPct val="100000"/>
              </a:lnSpc>
              <a:spcBef>
                <a:spcPts val="0"/>
              </a:spcBef>
              <a:spcAft>
                <a:spcPts val="0"/>
              </a:spcAft>
              <a:buClr>
                <a:schemeClr val="dk1"/>
              </a:buClr>
              <a:buSzPts val="1100"/>
              <a:buFont typeface="Arial"/>
              <a:buNone/>
            </a:pPr>
            <a:r>
              <a:rPr lang="en"/>
              <a:t>  - [x] central-services-stream</a:t>
            </a:r>
            <a:endParaRPr/>
          </a:p>
          <a:p>
            <a:pPr marL="0" lvl="0" indent="0" algn="l" rtl="0">
              <a:lnSpc>
                <a:spcPct val="100000"/>
              </a:lnSpc>
              <a:spcBef>
                <a:spcPts val="0"/>
              </a:spcBef>
              <a:spcAft>
                <a:spcPts val="0"/>
              </a:spcAft>
              <a:buClr>
                <a:schemeClr val="dk1"/>
              </a:buClr>
              <a:buSzPts val="1100"/>
              <a:buFont typeface="Arial"/>
              <a:buNone/>
            </a:pPr>
            <a:r>
              <a:rPr lang="en"/>
              <a:t>  - [x] central-services-logger</a:t>
            </a:r>
            <a:endParaRPr/>
          </a:p>
          <a:p>
            <a:pPr marL="0" lvl="0" indent="0" algn="l" rtl="0">
              <a:lnSpc>
                <a:spcPct val="100000"/>
              </a:lnSpc>
              <a:spcBef>
                <a:spcPts val="0"/>
              </a:spcBef>
              <a:spcAft>
                <a:spcPts val="0"/>
              </a:spcAft>
              <a:buClr>
                <a:schemeClr val="dk1"/>
              </a:buClr>
              <a:buSzPts val="1100"/>
              <a:buFont typeface="Arial"/>
              <a:buNone/>
            </a:pPr>
            <a:r>
              <a:rPr lang="en"/>
              <a:t>  - [x] central-services-metrics</a:t>
            </a:r>
            <a:endParaRPr/>
          </a:p>
          <a:p>
            <a:pPr marL="0" lvl="0" indent="0" algn="l" rtl="0">
              <a:lnSpc>
                <a:spcPct val="100000"/>
              </a:lnSpc>
              <a:spcBef>
                <a:spcPts val="0"/>
              </a:spcBef>
              <a:spcAft>
                <a:spcPts val="0"/>
              </a:spcAft>
              <a:buClr>
                <a:schemeClr val="dk1"/>
              </a:buClr>
              <a:buSzPts val="1100"/>
              <a:buFont typeface="Arial"/>
              <a:buNone/>
            </a:pPr>
            <a:r>
              <a:rPr lang="en"/>
              <a:t>  - [x] central-services-health</a:t>
            </a:r>
            <a:endParaRPr/>
          </a:p>
          <a:p>
            <a:pPr marL="0" lvl="0" indent="0" algn="l" rtl="0">
              <a:lnSpc>
                <a:spcPct val="100000"/>
              </a:lnSpc>
              <a:spcBef>
                <a:spcPts val="0"/>
              </a:spcBef>
              <a:spcAft>
                <a:spcPts val="0"/>
              </a:spcAft>
              <a:buClr>
                <a:schemeClr val="dk1"/>
              </a:buClr>
              <a:buSzPts val="1100"/>
              <a:buFont typeface="Arial"/>
              <a:buNone/>
            </a:pPr>
            <a:r>
              <a:rPr lang="en"/>
              <a:t>  - [x] central-services-shared</a:t>
            </a:r>
            <a:endParaRPr/>
          </a:p>
          <a:p>
            <a:pPr marL="0" lvl="0" indent="0" algn="l" rtl="0">
              <a:lnSpc>
                <a:spcPct val="100000"/>
              </a:lnSpc>
              <a:spcBef>
                <a:spcPts val="0"/>
              </a:spcBef>
              <a:spcAft>
                <a:spcPts val="0"/>
              </a:spcAft>
              <a:buClr>
                <a:schemeClr val="dk1"/>
              </a:buClr>
              <a:buSzPts val="1100"/>
              <a:buFont typeface="Arial"/>
              <a:buNone/>
            </a:pPr>
            <a:r>
              <a:rPr lang="en"/>
              <a:t>  - [x] central-services-error-handling</a:t>
            </a:r>
            <a:endParaRPr/>
          </a:p>
          <a:p>
            <a:pPr marL="0" lvl="0" indent="0" algn="l" rtl="0">
              <a:lnSpc>
                <a:spcPct val="100000"/>
              </a:lnSpc>
              <a:spcBef>
                <a:spcPts val="0"/>
              </a:spcBef>
              <a:spcAft>
                <a:spcPts val="0"/>
              </a:spcAft>
              <a:buClr>
                <a:schemeClr val="dk1"/>
              </a:buClr>
              <a:buSzPts val="1100"/>
              <a:buFont typeface="Arial"/>
              <a:buNone/>
            </a:pPr>
            <a:r>
              <a:rPr lang="en"/>
              <a:t>  - [x] sdk-standard-components</a:t>
            </a:r>
            <a:endParaRPr/>
          </a:p>
          <a:p>
            <a:pPr marL="0" lvl="0" indent="0" algn="l" rtl="0">
              <a:lnSpc>
                <a:spcPct val="100000"/>
              </a:lnSpc>
              <a:spcBef>
                <a:spcPts val="0"/>
              </a:spcBef>
              <a:spcAft>
                <a:spcPts val="0"/>
              </a:spcAft>
              <a:buClr>
                <a:schemeClr val="dk1"/>
              </a:buClr>
              <a:buSzPts val="1100"/>
              <a:buFont typeface="Arial"/>
              <a:buNone/>
            </a:pPr>
            <a:r>
              <a:rPr lang="en"/>
              <a:t>  - [x] event-sdk</a:t>
            </a:r>
            <a:endParaRPr/>
          </a:p>
          <a:p>
            <a:pPr marL="0" lvl="0" indent="0" algn="l" rtl="0">
              <a:lnSpc>
                <a:spcPct val="100000"/>
              </a:lnSpc>
              <a:spcBef>
                <a:spcPts val="0"/>
              </a:spcBef>
              <a:spcAft>
                <a:spcPts val="0"/>
              </a:spcAft>
              <a:buClr>
                <a:schemeClr val="dk1"/>
              </a:buClr>
              <a:buSzPts val="1100"/>
              <a:buFont typeface="Arial"/>
              <a:buNone/>
            </a:pPr>
            <a:r>
              <a:rPr lang="en"/>
              <a:t>  - [x] object-store-lib</a:t>
            </a:r>
            <a:endParaRPr/>
          </a:p>
          <a:p>
            <a:pPr marL="0" lvl="0" indent="0" algn="l" rtl="0">
              <a:lnSpc>
                <a:spcPct val="100000"/>
              </a:lnSpc>
              <a:spcBef>
                <a:spcPts val="0"/>
              </a:spcBef>
              <a:spcAft>
                <a:spcPts val="0"/>
              </a:spcAft>
              <a:buClr>
                <a:schemeClr val="dk1"/>
              </a:buClr>
              <a:buSzPts val="1100"/>
              <a:buFont typeface="Arial"/>
              <a:buNone/>
            </a:pPr>
            <a:r>
              <a:rPr lang="en"/>
              <a:t>- [x] central-ledger</a:t>
            </a:r>
            <a:endParaRPr/>
          </a:p>
          <a:p>
            <a:pPr marL="0" lvl="0" indent="0" algn="l" rtl="0">
              <a:lnSpc>
                <a:spcPct val="100000"/>
              </a:lnSpc>
              <a:spcBef>
                <a:spcPts val="0"/>
              </a:spcBef>
              <a:spcAft>
                <a:spcPts val="0"/>
              </a:spcAft>
              <a:buClr>
                <a:schemeClr val="dk1"/>
              </a:buClr>
              <a:buSzPts val="1100"/>
              <a:buFont typeface="Arial"/>
              <a:buNone/>
            </a:pPr>
            <a:r>
              <a:rPr lang="en"/>
              <a:t>- [x] ml-api-adapter</a:t>
            </a:r>
            <a:endParaRPr/>
          </a:p>
          <a:p>
            <a:pPr marL="0" lvl="0" indent="0" algn="l" rtl="0">
              <a:lnSpc>
                <a:spcPct val="100000"/>
              </a:lnSpc>
              <a:spcBef>
                <a:spcPts val="0"/>
              </a:spcBef>
              <a:spcAft>
                <a:spcPts val="0"/>
              </a:spcAft>
              <a:buClr>
                <a:schemeClr val="dk1"/>
              </a:buClr>
              <a:buSzPts val="1100"/>
              <a:buFont typeface="Arial"/>
              <a:buNone/>
            </a:pPr>
            <a:r>
              <a:rPr lang="en"/>
              <a:t>- [x] quoting-service</a:t>
            </a:r>
            <a:endParaRPr/>
          </a:p>
          <a:p>
            <a:pPr marL="0" lvl="0" indent="0" algn="l" rtl="0">
              <a:lnSpc>
                <a:spcPct val="100000"/>
              </a:lnSpc>
              <a:spcBef>
                <a:spcPts val="0"/>
              </a:spcBef>
              <a:spcAft>
                <a:spcPts val="0"/>
              </a:spcAft>
              <a:buClr>
                <a:schemeClr val="dk1"/>
              </a:buClr>
              <a:buSzPts val="1100"/>
              <a:buFont typeface="Arial"/>
              <a:buNone/>
            </a:pPr>
            <a:r>
              <a:rPr lang="en"/>
              <a:t>- [x] central-setttlement</a:t>
            </a:r>
            <a:endParaRPr/>
          </a:p>
          <a:p>
            <a:pPr marL="0" lvl="0" indent="0" algn="l" rtl="0">
              <a:lnSpc>
                <a:spcPct val="100000"/>
              </a:lnSpc>
              <a:spcBef>
                <a:spcPts val="0"/>
              </a:spcBef>
              <a:spcAft>
                <a:spcPts val="0"/>
              </a:spcAft>
              <a:buClr>
                <a:schemeClr val="dk1"/>
              </a:buClr>
              <a:buSzPts val="1100"/>
              <a:buFont typeface="Arial"/>
              <a:buNone/>
            </a:pPr>
            <a:r>
              <a:rPr lang="en"/>
              <a:t>- [x] account-lookup-service</a:t>
            </a:r>
            <a:endParaRPr/>
          </a:p>
          <a:p>
            <a:pPr marL="0" lvl="0" indent="0" algn="l" rtl="0">
              <a:lnSpc>
                <a:spcPct val="100000"/>
              </a:lnSpc>
              <a:spcBef>
                <a:spcPts val="0"/>
              </a:spcBef>
              <a:spcAft>
                <a:spcPts val="0"/>
              </a:spcAft>
              <a:buClr>
                <a:schemeClr val="dk1"/>
              </a:buClr>
              <a:buSzPts val="1100"/>
              <a:buFont typeface="Arial"/>
              <a:buNone/>
            </a:pPr>
            <a:r>
              <a:rPr lang="en"/>
              <a:t>- [x] bulk-api-adapter</a:t>
            </a:r>
            <a:endParaRPr/>
          </a:p>
          <a:p>
            <a:pPr marL="0" lvl="0" indent="0" algn="l" rtl="0">
              <a:lnSpc>
                <a:spcPct val="100000"/>
              </a:lnSpc>
              <a:spcBef>
                <a:spcPts val="0"/>
              </a:spcBef>
              <a:spcAft>
                <a:spcPts val="0"/>
              </a:spcAft>
              <a:buClr>
                <a:schemeClr val="dk1"/>
              </a:buClr>
              <a:buSzPts val="1100"/>
              <a:buFont typeface="Arial"/>
              <a:buNone/>
            </a:pPr>
            <a:r>
              <a:rPr lang="en"/>
              <a:t>- [x] event-sidecar</a:t>
            </a:r>
            <a:endParaRPr/>
          </a:p>
          <a:p>
            <a:pPr marL="0" lvl="0" indent="0" algn="l" rtl="0">
              <a:lnSpc>
                <a:spcPct val="100000"/>
              </a:lnSpc>
              <a:spcBef>
                <a:spcPts val="0"/>
              </a:spcBef>
              <a:spcAft>
                <a:spcPts val="0"/>
              </a:spcAft>
              <a:buClr>
                <a:schemeClr val="dk1"/>
              </a:buClr>
              <a:buSzPts val="1100"/>
              <a:buFont typeface="Arial"/>
              <a:buNone/>
            </a:pPr>
            <a:r>
              <a:rPr lang="en"/>
              <a:t>- [x] transactions-requests-service</a:t>
            </a:r>
            <a:endParaRPr/>
          </a:p>
          <a:p>
            <a:pPr marL="0" lvl="0" indent="0" algn="l" rtl="0">
              <a:lnSpc>
                <a:spcPct val="100000"/>
              </a:lnSpc>
              <a:spcBef>
                <a:spcPts val="0"/>
              </a:spcBef>
              <a:spcAft>
                <a:spcPts val="0"/>
              </a:spcAft>
              <a:buClr>
                <a:schemeClr val="dk1"/>
              </a:buClr>
              <a:buSzPts val="1100"/>
              <a:buFont typeface="Arial"/>
              <a:buNone/>
            </a:pPr>
            <a:r>
              <a:rPr lang="en"/>
              <a:t>- [x] Third-party (3PPI)</a:t>
            </a:r>
            <a:endParaRPr/>
          </a:p>
          <a:p>
            <a:pPr marL="0" lvl="0" indent="0" algn="l" rtl="0">
              <a:lnSpc>
                <a:spcPct val="100000"/>
              </a:lnSpc>
              <a:spcBef>
                <a:spcPts val="0"/>
              </a:spcBef>
              <a:spcAft>
                <a:spcPts val="0"/>
              </a:spcAft>
              <a:buClr>
                <a:schemeClr val="dk1"/>
              </a:buClr>
              <a:buSzPts val="1100"/>
              <a:buFont typeface="Arial"/>
              <a:buNone/>
            </a:pPr>
            <a:r>
              <a:rPr lang="en"/>
              <a:t>  - [ ] ALS consent oracle</a:t>
            </a:r>
            <a:endParaRPr/>
          </a:p>
          <a:p>
            <a:pPr marL="0" lvl="0" indent="0" algn="l" rtl="0">
              <a:lnSpc>
                <a:spcPct val="100000"/>
              </a:lnSpc>
              <a:spcBef>
                <a:spcPts val="0"/>
              </a:spcBef>
              <a:spcAft>
                <a:spcPts val="0"/>
              </a:spcAft>
              <a:buClr>
                <a:schemeClr val="dk1"/>
              </a:buClr>
              <a:buSzPts val="1100"/>
              <a:buFont typeface="Arial"/>
              <a:buNone/>
            </a:pPr>
            <a:r>
              <a:rPr lang="en"/>
              <a:t>  - [x] Thirdparty-API-Svc</a:t>
            </a:r>
            <a:endParaRPr/>
          </a:p>
          <a:p>
            <a:pPr marL="0" lvl="0" indent="0" algn="l" rtl="0">
              <a:lnSpc>
                <a:spcPct val="100000"/>
              </a:lnSpc>
              <a:spcBef>
                <a:spcPts val="0"/>
              </a:spcBef>
              <a:spcAft>
                <a:spcPts val="0"/>
              </a:spcAft>
              <a:buClr>
                <a:schemeClr val="dk1"/>
              </a:buClr>
              <a:buSzPts val="1100"/>
              <a:buFont typeface="Arial"/>
              <a:buNone/>
            </a:pPr>
            <a:r>
              <a:rPr lang="en"/>
              <a:t>  - [ ] Thirdparty-SDK</a:t>
            </a:r>
            <a:endParaRPr/>
          </a:p>
          <a:p>
            <a:pPr marL="0" lvl="0" indent="0" algn="l" rtl="0">
              <a:lnSpc>
                <a:spcPct val="100000"/>
              </a:lnSpc>
              <a:spcBef>
                <a:spcPts val="0"/>
              </a:spcBef>
              <a:spcAft>
                <a:spcPts val="0"/>
              </a:spcAft>
              <a:buClr>
                <a:schemeClr val="dk1"/>
              </a:buClr>
              <a:buSzPts val="1100"/>
              <a:buFont typeface="Arial"/>
              <a:buNone/>
            </a:pPr>
            <a:r>
              <a:rPr lang="en"/>
              <a:t>  - [ ] auth-service</a:t>
            </a:r>
            <a:endParaRPr/>
          </a:p>
          <a:p>
            <a:pPr marL="0" lvl="0" indent="0" algn="l" rtl="0">
              <a:lnSpc>
                <a:spcPct val="100000"/>
              </a:lnSpc>
              <a:spcBef>
                <a:spcPts val="0"/>
              </a:spcBef>
              <a:spcAft>
                <a:spcPts val="0"/>
              </a:spcAft>
              <a:buClr>
                <a:schemeClr val="dk1"/>
              </a:buClr>
              <a:buSzPts val="1100"/>
              <a:buFont typeface="Arial"/>
              <a:buNone/>
            </a:pPr>
            <a:r>
              <a:rPr lang="en"/>
              <a:t>- [ ] TTK</a:t>
            </a:r>
            <a:endParaRPr/>
          </a:p>
          <a:p>
            <a:pPr marL="0" lvl="0" indent="0" algn="l" rtl="0">
              <a:lnSpc>
                <a:spcPct val="100000"/>
              </a:lnSpc>
              <a:spcBef>
                <a:spcPts val="0"/>
              </a:spcBef>
              <a:spcAft>
                <a:spcPts val="0"/>
              </a:spcAft>
              <a:buClr>
                <a:schemeClr val="dk1"/>
              </a:buClr>
              <a:buSzPts val="1100"/>
              <a:buFont typeface="Arial"/>
              <a:buNone/>
            </a:pPr>
            <a:r>
              <a:rPr lang="en"/>
              <a:t>  - [ ] ttk toolkit</a:t>
            </a:r>
            <a:endParaRPr/>
          </a:p>
          <a:p>
            <a:pPr marL="0" lvl="0" indent="0" algn="l" rtl="0">
              <a:lnSpc>
                <a:spcPct val="100000"/>
              </a:lnSpc>
              <a:spcBef>
                <a:spcPts val="0"/>
              </a:spcBef>
              <a:spcAft>
                <a:spcPts val="0"/>
              </a:spcAft>
              <a:buClr>
                <a:schemeClr val="dk1"/>
              </a:buClr>
              <a:buSzPts val="1100"/>
              <a:buFont typeface="Arial"/>
              <a:buNone/>
            </a:pPr>
            <a:r>
              <a:rPr lang="en"/>
              <a:t>  - [ ] ttk toolkit ui</a:t>
            </a:r>
            <a:endParaRPr/>
          </a:p>
          <a:p>
            <a:pPr marL="0" lvl="0" indent="0" algn="l" rtl="0">
              <a:lnSpc>
                <a:spcPct val="100000"/>
              </a:lnSpc>
              <a:spcBef>
                <a:spcPts val="0"/>
              </a:spcBef>
              <a:spcAft>
                <a:spcPts val="0"/>
              </a:spcAft>
              <a:buClr>
                <a:schemeClr val="dk1"/>
              </a:buClr>
              <a:buSzPts val="1100"/>
              <a:buFont typeface="Arial"/>
              <a:buNone/>
            </a:pPr>
            <a:r>
              <a:rPr lang="en"/>
              <a:t>  - [ ] ttk shared lib</a:t>
            </a:r>
            <a:endParaRPr/>
          </a:p>
          <a:p>
            <a:pPr marL="0" lvl="0" indent="0" algn="l" rtl="0">
              <a:lnSpc>
                <a:spcPct val="100000"/>
              </a:lnSpc>
              <a:spcBef>
                <a:spcPts val="0"/>
              </a:spcBef>
              <a:spcAft>
                <a:spcPts val="0"/>
              </a:spcAft>
              <a:buClr>
                <a:schemeClr val="dk1"/>
              </a:buClr>
              <a:buSzPts val="1100"/>
              <a:buFont typeface="Arial"/>
              <a:buNone/>
            </a:pPr>
            <a:r>
              <a:rPr lang="en"/>
              <a:t>  - [ ] ttk client lib</a:t>
            </a:r>
            <a:endParaRPr/>
          </a:p>
          <a:p>
            <a:pPr marL="0" lvl="0" indent="0" algn="l" rtl="0">
              <a:lnSpc>
                <a:spcPct val="100000"/>
              </a:lnSpc>
              <a:spcBef>
                <a:spcPts val="0"/>
              </a:spcBef>
              <a:spcAft>
                <a:spcPts val="0"/>
              </a:spcAft>
              <a:buClr>
                <a:schemeClr val="dk1"/>
              </a:buClr>
              <a:buSzPts val="1100"/>
              <a:buFont typeface="Arial"/>
              <a:buNone/>
            </a:pPr>
            <a:r>
              <a:rPr lang="en"/>
              <a:t>- [ ] mojaloop-simulator</a:t>
            </a:r>
            <a:endParaRPr/>
          </a:p>
          <a:p>
            <a:pPr marL="0" lvl="0" indent="0" algn="l" rtl="0">
              <a:lnSpc>
                <a:spcPct val="100000"/>
              </a:lnSpc>
              <a:spcBef>
                <a:spcPts val="0"/>
              </a:spcBef>
              <a:spcAft>
                <a:spcPts val="0"/>
              </a:spcAft>
              <a:buClr>
                <a:schemeClr val="dk1"/>
              </a:buClr>
              <a:buSzPts val="1100"/>
              <a:buFont typeface="Arial"/>
              <a:buNone/>
            </a:pPr>
            <a:r>
              <a:rPr lang="en"/>
              <a:t>- [ ] simulator (legacy, ALS oracle)</a:t>
            </a:r>
            <a:endParaRPr/>
          </a:p>
          <a:p>
            <a:pPr marL="0" lvl="0" indent="0" algn="l" rtl="0">
              <a:lnSpc>
                <a:spcPct val="100000"/>
              </a:lnSpc>
              <a:spcBef>
                <a:spcPts val="0"/>
              </a:spcBef>
              <a:spcAft>
                <a:spcPts val="0"/>
              </a:spcAft>
              <a:buClr>
                <a:schemeClr val="dk1"/>
              </a:buClr>
              <a:buSzPts val="1100"/>
              <a:buFont typeface="Arial"/>
              <a:buNone/>
            </a:pPr>
            <a:r>
              <a:rPr lang="en"/>
              <a:t>- [ ] ALS oracle pathfinder</a:t>
            </a:r>
            <a:endParaRPr/>
          </a:p>
          <a:p>
            <a:pPr marL="0" lvl="0" indent="0" algn="l" rtl="0">
              <a:lnSpc>
                <a:spcPct val="100000"/>
              </a:lnSpc>
              <a:spcBef>
                <a:spcPts val="0"/>
              </a:spcBef>
              <a:spcAft>
                <a:spcPts val="0"/>
              </a:spcAft>
              <a:buClr>
                <a:schemeClr val="dk1"/>
              </a:buClr>
              <a:buSzPts val="1100"/>
              <a:buFont typeface="Arial"/>
              <a:buNone/>
            </a:pPr>
            <a:r>
              <a:rPr lang="en"/>
              <a:t>- [ ] Oracle shared library (not high priority - not required for v14 release)</a:t>
            </a:r>
            <a:endParaRPr/>
          </a:p>
          <a:p>
            <a:pPr marL="0" lvl="0" indent="0" algn="l" rtl="0">
              <a:lnSpc>
                <a:spcPct val="100000"/>
              </a:lnSpc>
              <a:spcBef>
                <a:spcPts val="0"/>
              </a:spcBef>
              <a:spcAft>
                <a:spcPts val="0"/>
              </a:spcAft>
              <a:buClr>
                <a:schemeClr val="dk1"/>
              </a:buClr>
              <a:buSzPts val="1100"/>
              <a:buFont typeface="Arial"/>
              <a:buNone/>
            </a:pPr>
            <a:r>
              <a:rPr lang="en"/>
              <a:t>- [ ] ALS oracle template (not high priority - not required for v14 release)</a:t>
            </a:r>
            <a:endParaRPr/>
          </a:p>
          <a:p>
            <a:pPr marL="0" lvl="0" indent="0" algn="l" rtl="0">
              <a:lnSpc>
                <a:spcPct val="100000"/>
              </a:lnSpc>
              <a:spcBef>
                <a:spcPts val="0"/>
              </a:spcBef>
              <a:spcAft>
                <a:spcPts val="0"/>
              </a:spcAft>
              <a:buClr>
                <a:schemeClr val="dk1"/>
              </a:buClr>
              <a:buSzPts val="1100"/>
              <a:buFont typeface="Arial"/>
              <a:buNone/>
            </a:pPr>
            <a:r>
              <a:rPr lang="en"/>
              <a:t>- [ ] central-event-processor</a:t>
            </a:r>
            <a:endParaRPr/>
          </a:p>
          <a:p>
            <a:pPr marL="0" lvl="0" indent="0" algn="l" rtl="0">
              <a:lnSpc>
                <a:spcPct val="100000"/>
              </a:lnSpc>
              <a:spcBef>
                <a:spcPts val="0"/>
              </a:spcBef>
              <a:spcAft>
                <a:spcPts val="0"/>
              </a:spcAft>
              <a:buClr>
                <a:schemeClr val="dk1"/>
              </a:buClr>
              <a:buSzPts val="1100"/>
              <a:buFont typeface="Arial"/>
              <a:buNone/>
            </a:pPr>
            <a:r>
              <a:rPr lang="en"/>
              <a:t>- [ ] event-stream-processor</a:t>
            </a:r>
            <a:endParaRPr/>
          </a:p>
          <a:p>
            <a:pPr marL="0" lvl="0" indent="0" algn="l" rtl="0">
              <a:lnSpc>
                <a:spcPct val="100000"/>
              </a:lnSpc>
              <a:spcBef>
                <a:spcPts val="0"/>
              </a:spcBef>
              <a:spcAft>
                <a:spcPts val="0"/>
              </a:spcAft>
              <a:buClr>
                <a:schemeClr val="dk1"/>
              </a:buClr>
              <a:buSzPts val="1100"/>
              <a:buFont typeface="Arial"/>
              <a:buNone/>
            </a:pPr>
            <a:r>
              <a:rPr lang="en"/>
              <a:t>- [ ] email-notifier</a:t>
            </a:r>
            <a:endParaRPr/>
          </a:p>
          <a:p>
            <a:pPr marL="0" lvl="0" indent="0" algn="l" rtl="0">
              <a:lnSpc>
                <a:spcPct val="100000"/>
              </a:lnSpc>
              <a:spcBef>
                <a:spcPts val="0"/>
              </a:spcBef>
              <a:spcAft>
                <a:spcPts val="0"/>
              </a:spcAft>
              <a:buClr>
                <a:schemeClr val="dk1"/>
              </a:buClr>
              <a:buSzPts val="1100"/>
              <a:buFont typeface="Arial"/>
              <a:buNone/>
            </a:pPr>
            <a:r>
              <a:rPr lang="en"/>
              <a:t>- [x] sdk-scheme-adapter ([sdk-scheme-adapter/pull/452](https://github.com/mojaloop/sdk-scheme-adapter/pull/452))</a:t>
            </a:r>
            <a:endParaRPr/>
          </a:p>
          <a:p>
            <a:pPr marL="0" lvl="0" indent="0" algn="l" rtl="0">
              <a:lnSpc>
                <a:spcPct val="100000"/>
              </a:lnSpc>
              <a:spcBef>
                <a:spcPts val="0"/>
              </a:spcBef>
              <a:spcAft>
                <a:spcPts val="0"/>
              </a:spcAft>
              <a:buSzPts val="1400"/>
              <a:buNone/>
            </a:pPr>
            <a:endParaRPr/>
          </a:p>
        </p:txBody>
      </p:sp>
      <p:sp>
        <p:nvSpPr>
          <p:cNvPr id="753" name="Google Shape;753;g314a120e569_1_15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3.xml"/><Relationship Id="rId5" Type="http://schemas.openxmlformats.org/officeDocument/2006/relationships/image" Target="../media/image12.png"/><Relationship Id="rId4" Type="http://schemas.openxmlformats.org/officeDocument/2006/relationships/image" Target="../media/image11.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png"/><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3.png"/><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5.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6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6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6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Master" Target="../slideMasters/slideMaster6.xml"/></Relationships>
</file>

<file path=ppt/slideLayouts/_rels/slideLayout7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7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6.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5"/>
        <p:cNvGrpSpPr/>
        <p:nvPr/>
      </p:nvGrpSpPr>
      <p:grpSpPr>
        <a:xfrm>
          <a:off x="0" y="0"/>
          <a:ext cx="0" cy="0"/>
          <a:chOff x="0" y="0"/>
          <a:chExt cx="0" cy="0"/>
        </a:xfrm>
      </p:grpSpPr>
      <p:sp>
        <p:nvSpPr>
          <p:cNvPr id="56" name="Google Shape;56;p14"/>
          <p:cNvSpPr/>
          <p:nvPr/>
        </p:nvSpPr>
        <p:spPr>
          <a:xfrm>
            <a:off x="322915" y="1348402"/>
            <a:ext cx="9422489" cy="3199383"/>
          </a:xfrm>
          <a:prstGeom prst="roundRect">
            <a:avLst>
              <a:gd name="adj" fmla="val 6683"/>
            </a:avLst>
          </a:prstGeom>
          <a:solidFill>
            <a:schemeClr val="accent1"/>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1" i="0" u="none" strike="noStrike" cap="none">
              <a:solidFill>
                <a:schemeClr val="lt1"/>
              </a:solidFill>
              <a:latin typeface="Arial"/>
              <a:ea typeface="Arial"/>
              <a:cs typeface="Arial"/>
              <a:sym typeface="Arial"/>
            </a:endParaRPr>
          </a:p>
        </p:txBody>
      </p:sp>
      <p:sp>
        <p:nvSpPr>
          <p:cNvPr id="57" name="Google Shape;57;p14"/>
          <p:cNvSpPr txBox="1">
            <a:spLocks noGrp="1"/>
          </p:cNvSpPr>
          <p:nvPr>
            <p:ph type="ctrTitle"/>
          </p:nvPr>
        </p:nvSpPr>
        <p:spPr>
          <a:xfrm>
            <a:off x="635860" y="1576464"/>
            <a:ext cx="4606672" cy="1694853"/>
          </a:xfrm>
          <a:prstGeom prst="rect">
            <a:avLst/>
          </a:prstGeom>
          <a:noFill/>
          <a:ln>
            <a:noFill/>
          </a:ln>
        </p:spPr>
        <p:txBody>
          <a:bodyPr spcFirstLastPara="1" wrap="square" lIns="34275" tIns="17125" rIns="34275" bIns="17125" anchor="b" anchorCtr="0">
            <a:normAutofit/>
          </a:bodyPr>
          <a:lstStyle>
            <a:lvl1pPr lvl="0" algn="l">
              <a:lnSpc>
                <a:spcPct val="90000"/>
              </a:lnSpc>
              <a:spcBef>
                <a:spcPts val="0"/>
              </a:spcBef>
              <a:spcAft>
                <a:spcPts val="0"/>
              </a:spcAft>
              <a:buClr>
                <a:schemeClr val="lt1"/>
              </a:buClr>
              <a:buSzPts val="4500"/>
              <a:buFont typeface="Arial"/>
              <a:buNone/>
              <a:defRPr sz="4500" b="1">
                <a:solidFill>
                  <a:schemeClr val="lt1"/>
                </a:solidFill>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58" name="Google Shape;58;p14"/>
          <p:cNvSpPr txBox="1">
            <a:spLocks noGrp="1"/>
          </p:cNvSpPr>
          <p:nvPr>
            <p:ph type="subTitle" idx="1"/>
          </p:nvPr>
        </p:nvSpPr>
        <p:spPr>
          <a:xfrm>
            <a:off x="635860" y="3490795"/>
            <a:ext cx="5378395" cy="866372"/>
          </a:xfrm>
          <a:prstGeom prst="rect">
            <a:avLst/>
          </a:prstGeom>
          <a:noFill/>
          <a:ln>
            <a:noFill/>
          </a:ln>
        </p:spPr>
        <p:txBody>
          <a:bodyPr spcFirstLastPara="1" wrap="square" lIns="34275" tIns="17125" rIns="34275" bIns="17125" anchor="t" anchorCtr="0">
            <a:normAutofit/>
          </a:bodyPr>
          <a:lstStyle>
            <a:lvl1pPr lvl="0" algn="l">
              <a:lnSpc>
                <a:spcPct val="90000"/>
              </a:lnSpc>
              <a:spcBef>
                <a:spcPts val="700"/>
              </a:spcBef>
              <a:spcAft>
                <a:spcPts val="0"/>
              </a:spcAft>
              <a:buClr>
                <a:schemeClr val="lt1"/>
              </a:buClr>
              <a:buSzPts val="1800"/>
              <a:buNone/>
              <a:defRPr sz="1800">
                <a:solidFill>
                  <a:schemeClr val="lt1"/>
                </a:solidFill>
              </a:defRPr>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300"/>
              <a:buNone/>
              <a:defRPr sz="13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59" name="Google Shape;59;p14"/>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solidFill>
                  <a:schemeClr val="lt1"/>
                </a:solidFill>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60" name="Google Shape;60;p14"/>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61" name="Google Shape;61;p14"/>
          <p:cNvSpPr/>
          <p:nvPr/>
        </p:nvSpPr>
        <p:spPr>
          <a:xfrm>
            <a:off x="5330397" y="595715"/>
            <a:ext cx="1788350" cy="1788583"/>
          </a:xfrm>
          <a:prstGeom prst="ellipse">
            <a:avLst/>
          </a:prstGeom>
          <a:noFill/>
          <a:ln w="14605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62" name="Google Shape;62;p14"/>
          <p:cNvSpPr/>
          <p:nvPr/>
        </p:nvSpPr>
        <p:spPr>
          <a:xfrm>
            <a:off x="8144558" y="2045153"/>
            <a:ext cx="1353054" cy="1353231"/>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63" name="Google Shape;63;p14"/>
          <p:cNvSpPr/>
          <p:nvPr/>
        </p:nvSpPr>
        <p:spPr>
          <a:xfrm>
            <a:off x="7118747" y="2807456"/>
            <a:ext cx="1833702" cy="183394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pic>
        <p:nvPicPr>
          <p:cNvPr id="64" name="Google Shape;64;p14"/>
          <p:cNvPicPr preferRelativeResize="0"/>
          <p:nvPr/>
        </p:nvPicPr>
        <p:blipFill rotWithShape="1">
          <a:blip r:embed="rId2">
            <a:alphaModFix/>
          </a:blip>
          <a:srcRect/>
          <a:stretch/>
        </p:blipFill>
        <p:spPr>
          <a:xfrm>
            <a:off x="628650" y="313445"/>
            <a:ext cx="2305376" cy="733529"/>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65"/>
        <p:cNvGrpSpPr/>
        <p:nvPr/>
      </p:nvGrpSpPr>
      <p:grpSpPr>
        <a:xfrm>
          <a:off x="0" y="0"/>
          <a:ext cx="0" cy="0"/>
          <a:chOff x="0" y="0"/>
          <a:chExt cx="0" cy="0"/>
        </a:xfrm>
      </p:grpSpPr>
      <p:pic>
        <p:nvPicPr>
          <p:cNvPr id="66" name="Google Shape;66;p15"/>
          <p:cNvPicPr preferRelativeResize="0"/>
          <p:nvPr/>
        </p:nvPicPr>
        <p:blipFill rotWithShape="1">
          <a:blip r:embed="rId2">
            <a:alphaModFix/>
          </a:blip>
          <a:srcRect/>
          <a:stretch/>
        </p:blipFill>
        <p:spPr>
          <a:xfrm>
            <a:off x="595" y="0"/>
            <a:ext cx="9142810" cy="5142830"/>
          </a:xfrm>
          <a:prstGeom prst="rect">
            <a:avLst/>
          </a:prstGeom>
          <a:noFill/>
          <a:ln>
            <a:noFill/>
          </a:ln>
        </p:spPr>
      </p:pic>
      <p:sp>
        <p:nvSpPr>
          <p:cNvPr id="67" name="Google Shape;67;p15"/>
          <p:cNvSpPr/>
          <p:nvPr/>
        </p:nvSpPr>
        <p:spPr>
          <a:xfrm>
            <a:off x="18786" y="211576"/>
            <a:ext cx="9144000" cy="2050104"/>
          </a:xfrm>
          <a:custGeom>
            <a:avLst/>
            <a:gdLst/>
            <a:ahLst/>
            <a:cxnLst/>
            <a:rect l="l" t="t" r="r" b="b"/>
            <a:pathLst>
              <a:path w="24387176" h="5466945" extrusionOk="0">
                <a:moveTo>
                  <a:pt x="0" y="0"/>
                </a:moveTo>
                <a:lnTo>
                  <a:pt x="21570558" y="0"/>
                </a:lnTo>
                <a:lnTo>
                  <a:pt x="21515138" y="41442"/>
                </a:lnTo>
                <a:cubicBezTo>
                  <a:pt x="21097466" y="386136"/>
                  <a:pt x="20831244" y="907783"/>
                  <a:pt x="20831244" y="1491610"/>
                </a:cubicBezTo>
                <a:cubicBezTo>
                  <a:pt x="20831244" y="2529525"/>
                  <a:pt x="21672640" y="3370921"/>
                  <a:pt x="22710556" y="3370921"/>
                </a:cubicBezTo>
                <a:cubicBezTo>
                  <a:pt x="23424124" y="3370921"/>
                  <a:pt x="24044804" y="2973230"/>
                  <a:pt x="24363046" y="2387401"/>
                </a:cubicBezTo>
                <a:lnTo>
                  <a:pt x="24387176" y="2337309"/>
                </a:lnTo>
                <a:lnTo>
                  <a:pt x="24387176" y="5466945"/>
                </a:lnTo>
                <a:lnTo>
                  <a:pt x="0" y="5466945"/>
                </a:lnTo>
                <a:close/>
              </a:path>
            </a:pathLst>
          </a:custGeom>
          <a:solidFill>
            <a:schemeClr val="lt1">
              <a:alpha val="72549"/>
            </a:schemeClr>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68" name="Google Shape;68;p15"/>
          <p:cNvSpPr txBox="1">
            <a:spLocks noGrp="1"/>
          </p:cNvSpPr>
          <p:nvPr>
            <p:ph type="title"/>
          </p:nvPr>
        </p:nvSpPr>
        <p:spPr>
          <a:xfrm>
            <a:off x="628650" y="273844"/>
            <a:ext cx="7075100" cy="994172"/>
          </a:xfrm>
          <a:prstGeom prst="rect">
            <a:avLst/>
          </a:prstGeom>
          <a:noFill/>
          <a:ln>
            <a:noFill/>
          </a:ln>
        </p:spPr>
        <p:txBody>
          <a:bodyPr spcFirstLastPara="1" wrap="square" lIns="34275" tIns="17125" rIns="34275" bIns="17125" anchor="ctr" anchorCtr="0">
            <a:normAutofit/>
          </a:bodyPr>
          <a:lstStyle>
            <a:lvl1pPr lvl="0" algn="l">
              <a:lnSpc>
                <a:spcPct val="90000"/>
              </a:lnSpc>
              <a:spcBef>
                <a:spcPts val="0"/>
              </a:spcBef>
              <a:spcAft>
                <a:spcPts val="0"/>
              </a:spcAft>
              <a:buClr>
                <a:schemeClr val="accent1"/>
              </a:buClr>
              <a:buSzPts val="7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69" name="Google Shape;69;p15"/>
          <p:cNvSpPr txBox="1">
            <a:spLocks noGrp="1"/>
          </p:cNvSpPr>
          <p:nvPr>
            <p:ph type="body" idx="1"/>
          </p:nvPr>
        </p:nvSpPr>
        <p:spPr>
          <a:xfrm>
            <a:off x="628650" y="1369219"/>
            <a:ext cx="7886700" cy="3263504"/>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70" name="Google Shape;70;p15"/>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71" name="Google Shape;71;p15"/>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72" name="Google Shape;72;p15"/>
          <p:cNvPicPr preferRelativeResize="0"/>
          <p:nvPr/>
        </p:nvPicPr>
        <p:blipFill rotWithShape="1">
          <a:blip r:embed="rId3">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p:cSld name="Title Slide 2">
    <p:spTree>
      <p:nvGrpSpPr>
        <p:cNvPr id="1" name="Shape 73"/>
        <p:cNvGrpSpPr/>
        <p:nvPr/>
      </p:nvGrpSpPr>
      <p:grpSpPr>
        <a:xfrm>
          <a:off x="0" y="0"/>
          <a:ext cx="0" cy="0"/>
          <a:chOff x="0" y="0"/>
          <a:chExt cx="0" cy="0"/>
        </a:xfrm>
      </p:grpSpPr>
      <p:sp>
        <p:nvSpPr>
          <p:cNvPr id="74" name="Google Shape;74;p16"/>
          <p:cNvSpPr/>
          <p:nvPr/>
        </p:nvSpPr>
        <p:spPr>
          <a:xfrm>
            <a:off x="322915" y="1348402"/>
            <a:ext cx="9422489" cy="3199383"/>
          </a:xfrm>
          <a:prstGeom prst="roundRect">
            <a:avLst>
              <a:gd name="adj" fmla="val 6683"/>
            </a:avLst>
          </a:prstGeom>
          <a:solidFill>
            <a:schemeClr val="accent1"/>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1" i="0" u="none" strike="noStrike" cap="none">
              <a:solidFill>
                <a:schemeClr val="lt1"/>
              </a:solidFill>
              <a:latin typeface="Arial"/>
              <a:ea typeface="Arial"/>
              <a:cs typeface="Arial"/>
              <a:sym typeface="Arial"/>
            </a:endParaRPr>
          </a:p>
        </p:txBody>
      </p:sp>
      <p:sp>
        <p:nvSpPr>
          <p:cNvPr id="75" name="Google Shape;75;p16"/>
          <p:cNvSpPr txBox="1">
            <a:spLocks noGrp="1"/>
          </p:cNvSpPr>
          <p:nvPr>
            <p:ph type="ctrTitle"/>
          </p:nvPr>
        </p:nvSpPr>
        <p:spPr>
          <a:xfrm>
            <a:off x="635860" y="1576464"/>
            <a:ext cx="4606672" cy="1694853"/>
          </a:xfrm>
          <a:prstGeom prst="rect">
            <a:avLst/>
          </a:prstGeom>
          <a:noFill/>
          <a:ln>
            <a:noFill/>
          </a:ln>
        </p:spPr>
        <p:txBody>
          <a:bodyPr spcFirstLastPara="1" wrap="square" lIns="34275" tIns="17125" rIns="34275" bIns="17125" anchor="b" anchorCtr="0">
            <a:normAutofit/>
          </a:bodyPr>
          <a:lstStyle>
            <a:lvl1pPr lvl="0" algn="l">
              <a:lnSpc>
                <a:spcPct val="90000"/>
              </a:lnSpc>
              <a:spcBef>
                <a:spcPts val="0"/>
              </a:spcBef>
              <a:spcAft>
                <a:spcPts val="0"/>
              </a:spcAft>
              <a:buClr>
                <a:schemeClr val="lt1"/>
              </a:buClr>
              <a:buSzPts val="4500"/>
              <a:buFont typeface="Arial"/>
              <a:buNone/>
              <a:defRPr sz="4500" b="1">
                <a:solidFill>
                  <a:schemeClr val="lt1"/>
                </a:solidFill>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76" name="Google Shape;76;p16"/>
          <p:cNvSpPr txBox="1">
            <a:spLocks noGrp="1"/>
          </p:cNvSpPr>
          <p:nvPr>
            <p:ph type="subTitle" idx="1"/>
          </p:nvPr>
        </p:nvSpPr>
        <p:spPr>
          <a:xfrm>
            <a:off x="635860" y="3490795"/>
            <a:ext cx="5378395" cy="866372"/>
          </a:xfrm>
          <a:prstGeom prst="rect">
            <a:avLst/>
          </a:prstGeom>
          <a:noFill/>
          <a:ln>
            <a:noFill/>
          </a:ln>
        </p:spPr>
        <p:txBody>
          <a:bodyPr spcFirstLastPara="1" wrap="square" lIns="34275" tIns="17125" rIns="34275" bIns="17125" anchor="t" anchorCtr="0">
            <a:normAutofit/>
          </a:bodyPr>
          <a:lstStyle>
            <a:lvl1pPr lvl="0" algn="l">
              <a:lnSpc>
                <a:spcPct val="90000"/>
              </a:lnSpc>
              <a:spcBef>
                <a:spcPts val="700"/>
              </a:spcBef>
              <a:spcAft>
                <a:spcPts val="0"/>
              </a:spcAft>
              <a:buClr>
                <a:schemeClr val="lt1"/>
              </a:buClr>
              <a:buSzPts val="1800"/>
              <a:buNone/>
              <a:defRPr sz="1800">
                <a:solidFill>
                  <a:schemeClr val="lt1"/>
                </a:solidFill>
              </a:defRPr>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300"/>
              <a:buNone/>
              <a:defRPr sz="13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77" name="Google Shape;77;p16"/>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solidFill>
                  <a:schemeClr val="lt1"/>
                </a:solidFill>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78" name="Google Shape;78;p16"/>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79" name="Google Shape;79;p16"/>
          <p:cNvSpPr/>
          <p:nvPr/>
        </p:nvSpPr>
        <p:spPr>
          <a:xfrm>
            <a:off x="6068074" y="3379961"/>
            <a:ext cx="1221467" cy="1221626"/>
          </a:xfrm>
          <a:prstGeom prst="ellipse">
            <a:avLst/>
          </a:prstGeom>
          <a:noFill/>
          <a:ln w="14605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80" name="Google Shape;80;p16"/>
          <p:cNvSpPr/>
          <p:nvPr/>
        </p:nvSpPr>
        <p:spPr>
          <a:xfrm>
            <a:off x="7993997" y="1659428"/>
            <a:ext cx="1353054" cy="1353231"/>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81" name="Google Shape;81;p16"/>
          <p:cNvSpPr/>
          <p:nvPr/>
        </p:nvSpPr>
        <p:spPr>
          <a:xfrm>
            <a:off x="6659975" y="1971391"/>
            <a:ext cx="2218779" cy="2219068"/>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82" name="Google Shape;82;p16"/>
          <p:cNvSpPr/>
          <p:nvPr/>
        </p:nvSpPr>
        <p:spPr>
          <a:xfrm>
            <a:off x="6182918" y="131681"/>
            <a:ext cx="2496660" cy="2496985"/>
          </a:xfrm>
          <a:prstGeom prst="ellipse">
            <a:avLst/>
          </a:prstGeom>
          <a:solidFill>
            <a:schemeClr val="lt1"/>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pic>
        <p:nvPicPr>
          <p:cNvPr id="83" name="Google Shape;83;p16"/>
          <p:cNvPicPr preferRelativeResize="0"/>
          <p:nvPr/>
        </p:nvPicPr>
        <p:blipFill rotWithShape="1">
          <a:blip r:embed="rId2">
            <a:alphaModFix/>
          </a:blip>
          <a:srcRect/>
          <a:stretch/>
        </p:blipFill>
        <p:spPr>
          <a:xfrm>
            <a:off x="6451327" y="340058"/>
            <a:ext cx="1959842" cy="2031295"/>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84"/>
        <p:cNvGrpSpPr/>
        <p:nvPr/>
      </p:nvGrpSpPr>
      <p:grpSpPr>
        <a:xfrm>
          <a:off x="0" y="0"/>
          <a:ext cx="0" cy="0"/>
          <a:chOff x="0" y="0"/>
          <a:chExt cx="0" cy="0"/>
        </a:xfrm>
      </p:grpSpPr>
      <p:pic>
        <p:nvPicPr>
          <p:cNvPr id="85" name="Google Shape;85;p17"/>
          <p:cNvPicPr preferRelativeResize="0"/>
          <p:nvPr/>
        </p:nvPicPr>
        <p:blipFill rotWithShape="1">
          <a:blip r:embed="rId2">
            <a:alphaModFix/>
          </a:blip>
          <a:srcRect/>
          <a:stretch/>
        </p:blipFill>
        <p:spPr>
          <a:xfrm>
            <a:off x="595" y="0"/>
            <a:ext cx="9142810" cy="5142830"/>
          </a:xfrm>
          <a:prstGeom prst="rect">
            <a:avLst/>
          </a:prstGeom>
          <a:noFill/>
          <a:ln>
            <a:noFill/>
          </a:ln>
        </p:spPr>
      </p:pic>
      <p:sp>
        <p:nvSpPr>
          <p:cNvPr id="86" name="Google Shape;86;p17"/>
          <p:cNvSpPr/>
          <p:nvPr/>
        </p:nvSpPr>
        <p:spPr>
          <a:xfrm>
            <a:off x="322915" y="1348402"/>
            <a:ext cx="9422489" cy="3199383"/>
          </a:xfrm>
          <a:custGeom>
            <a:avLst/>
            <a:gdLst/>
            <a:ahLst/>
            <a:cxnLst/>
            <a:rect l="l" t="t" r="r" b="b"/>
            <a:pathLst>
              <a:path w="25129909" h="8531688" extrusionOk="0">
                <a:moveTo>
                  <a:pt x="570174" y="0"/>
                </a:moveTo>
                <a:lnTo>
                  <a:pt x="15632987" y="0"/>
                </a:lnTo>
                <a:lnTo>
                  <a:pt x="15628709" y="84726"/>
                </a:lnTo>
                <a:cubicBezTo>
                  <a:pt x="15628709" y="1923455"/>
                  <a:pt x="17119293" y="3414040"/>
                  <a:pt x="18958023" y="3414040"/>
                </a:cubicBezTo>
                <a:cubicBezTo>
                  <a:pt x="20796753" y="3414040"/>
                  <a:pt x="22287337" y="1923455"/>
                  <a:pt x="22287337" y="84726"/>
                </a:cubicBezTo>
                <a:lnTo>
                  <a:pt x="22283059" y="0"/>
                </a:lnTo>
                <a:lnTo>
                  <a:pt x="24559737" y="0"/>
                </a:lnTo>
                <a:cubicBezTo>
                  <a:pt x="24874633" y="0"/>
                  <a:pt x="25129909" y="255275"/>
                  <a:pt x="25129909" y="570173"/>
                </a:cubicBezTo>
                <a:lnTo>
                  <a:pt x="25129909" y="7961515"/>
                </a:lnTo>
                <a:cubicBezTo>
                  <a:pt x="25129909" y="8276413"/>
                  <a:pt x="24874633" y="8531688"/>
                  <a:pt x="24559737" y="8531688"/>
                </a:cubicBezTo>
                <a:lnTo>
                  <a:pt x="570174" y="8531688"/>
                </a:lnTo>
                <a:cubicBezTo>
                  <a:pt x="255275" y="8531688"/>
                  <a:pt x="0" y="8276413"/>
                  <a:pt x="0" y="7961515"/>
                </a:cubicBezTo>
                <a:lnTo>
                  <a:pt x="0" y="570173"/>
                </a:lnTo>
                <a:cubicBezTo>
                  <a:pt x="0" y="255275"/>
                  <a:pt x="255275" y="0"/>
                  <a:pt x="570174" y="0"/>
                </a:cubicBezTo>
                <a:close/>
              </a:path>
            </a:pathLst>
          </a:custGeom>
          <a:solidFill>
            <a:schemeClr val="accent1">
              <a:alpha val="89411"/>
            </a:schemeClr>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1" i="0" u="none" strike="noStrike" cap="none">
              <a:solidFill>
                <a:schemeClr val="lt1"/>
              </a:solidFill>
              <a:latin typeface="Arial"/>
              <a:ea typeface="Arial"/>
              <a:cs typeface="Arial"/>
              <a:sym typeface="Arial"/>
            </a:endParaRPr>
          </a:p>
        </p:txBody>
      </p:sp>
      <p:sp>
        <p:nvSpPr>
          <p:cNvPr id="87" name="Google Shape;87;p17"/>
          <p:cNvSpPr txBox="1">
            <a:spLocks noGrp="1"/>
          </p:cNvSpPr>
          <p:nvPr>
            <p:ph type="ctrTitle"/>
          </p:nvPr>
        </p:nvSpPr>
        <p:spPr>
          <a:xfrm>
            <a:off x="635860" y="1576464"/>
            <a:ext cx="4606672" cy="1694853"/>
          </a:xfrm>
          <a:prstGeom prst="rect">
            <a:avLst/>
          </a:prstGeom>
          <a:noFill/>
          <a:ln>
            <a:noFill/>
          </a:ln>
        </p:spPr>
        <p:txBody>
          <a:bodyPr spcFirstLastPara="1" wrap="square" lIns="34275" tIns="17125" rIns="34275" bIns="17125" anchor="b" anchorCtr="0">
            <a:normAutofit/>
          </a:bodyPr>
          <a:lstStyle>
            <a:lvl1pPr lvl="0" algn="l">
              <a:lnSpc>
                <a:spcPct val="90000"/>
              </a:lnSpc>
              <a:spcBef>
                <a:spcPts val="0"/>
              </a:spcBef>
              <a:spcAft>
                <a:spcPts val="0"/>
              </a:spcAft>
              <a:buClr>
                <a:schemeClr val="lt1"/>
              </a:buClr>
              <a:buSzPts val="4500"/>
              <a:buFont typeface="Arial"/>
              <a:buNone/>
              <a:defRPr sz="4500" b="1">
                <a:solidFill>
                  <a:schemeClr val="lt1"/>
                </a:solidFill>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88" name="Google Shape;88;p17"/>
          <p:cNvSpPr txBox="1">
            <a:spLocks noGrp="1"/>
          </p:cNvSpPr>
          <p:nvPr>
            <p:ph type="subTitle" idx="1"/>
          </p:nvPr>
        </p:nvSpPr>
        <p:spPr>
          <a:xfrm>
            <a:off x="635860" y="3490795"/>
            <a:ext cx="5378395" cy="866372"/>
          </a:xfrm>
          <a:prstGeom prst="rect">
            <a:avLst/>
          </a:prstGeom>
          <a:noFill/>
          <a:ln>
            <a:noFill/>
          </a:ln>
        </p:spPr>
        <p:txBody>
          <a:bodyPr spcFirstLastPara="1" wrap="square" lIns="34275" tIns="17125" rIns="34275" bIns="17125" anchor="t" anchorCtr="0">
            <a:normAutofit/>
          </a:bodyPr>
          <a:lstStyle>
            <a:lvl1pPr lvl="0" algn="l">
              <a:lnSpc>
                <a:spcPct val="90000"/>
              </a:lnSpc>
              <a:spcBef>
                <a:spcPts val="700"/>
              </a:spcBef>
              <a:spcAft>
                <a:spcPts val="0"/>
              </a:spcAft>
              <a:buClr>
                <a:schemeClr val="lt1"/>
              </a:buClr>
              <a:buSzPts val="1800"/>
              <a:buNone/>
              <a:defRPr sz="1800">
                <a:solidFill>
                  <a:schemeClr val="lt1"/>
                </a:solidFill>
              </a:defRPr>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300"/>
              <a:buNone/>
              <a:defRPr sz="13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89" name="Google Shape;89;p17"/>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solidFill>
                  <a:schemeClr val="lt1"/>
                </a:solidFill>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90" name="Google Shape;90;p17"/>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91" name="Google Shape;91;p17"/>
          <p:cNvPicPr preferRelativeResize="0"/>
          <p:nvPr/>
        </p:nvPicPr>
        <p:blipFill rotWithShape="1">
          <a:blip r:embed="rId3">
            <a:alphaModFix/>
          </a:blip>
          <a:srcRect/>
          <a:stretch/>
        </p:blipFill>
        <p:spPr>
          <a:xfrm>
            <a:off x="6451327" y="342520"/>
            <a:ext cx="1959842" cy="203129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92"/>
        <p:cNvGrpSpPr/>
        <p:nvPr/>
      </p:nvGrpSpPr>
      <p:grpSpPr>
        <a:xfrm>
          <a:off x="0" y="0"/>
          <a:ext cx="0" cy="0"/>
          <a:chOff x="0" y="0"/>
          <a:chExt cx="0" cy="0"/>
        </a:xfrm>
      </p:grpSpPr>
      <p:sp>
        <p:nvSpPr>
          <p:cNvPr id="93" name="Google Shape;93;p18"/>
          <p:cNvSpPr txBox="1">
            <a:spLocks noGrp="1"/>
          </p:cNvSpPr>
          <p:nvPr>
            <p:ph type="title"/>
          </p:nvPr>
        </p:nvSpPr>
        <p:spPr>
          <a:xfrm>
            <a:off x="628650" y="273844"/>
            <a:ext cx="7091944" cy="994172"/>
          </a:xfrm>
          <a:prstGeom prst="rect">
            <a:avLst/>
          </a:prstGeom>
          <a:noFill/>
          <a:ln>
            <a:noFill/>
          </a:ln>
        </p:spPr>
        <p:txBody>
          <a:bodyPr spcFirstLastPara="1" wrap="square" lIns="34275" tIns="17125" rIns="34275" bIns="17125" anchor="ctr" anchorCtr="0">
            <a:normAutofit/>
          </a:bodyPr>
          <a:lstStyle>
            <a:lvl1pPr lvl="0" algn="l">
              <a:lnSpc>
                <a:spcPct val="90000"/>
              </a:lnSpc>
              <a:spcBef>
                <a:spcPts val="0"/>
              </a:spcBef>
              <a:spcAft>
                <a:spcPts val="0"/>
              </a:spcAft>
              <a:buClr>
                <a:schemeClr val="accent1"/>
              </a:buClr>
              <a:buSzPts val="7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94" name="Google Shape;94;p18"/>
          <p:cNvSpPr txBox="1">
            <a:spLocks noGrp="1"/>
          </p:cNvSpPr>
          <p:nvPr>
            <p:ph type="body" idx="1"/>
          </p:nvPr>
        </p:nvSpPr>
        <p:spPr>
          <a:xfrm>
            <a:off x="628650" y="1369219"/>
            <a:ext cx="7886700" cy="3263504"/>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95" name="Google Shape;95;p18"/>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96" name="Google Shape;96;p18"/>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97" name="Google Shape;97;p18"/>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8"/>
        <p:cNvGrpSpPr/>
        <p:nvPr/>
      </p:nvGrpSpPr>
      <p:grpSpPr>
        <a:xfrm>
          <a:off x="0" y="0"/>
          <a:ext cx="0" cy="0"/>
          <a:chOff x="0" y="0"/>
          <a:chExt cx="0" cy="0"/>
        </a:xfrm>
      </p:grpSpPr>
      <p:sp>
        <p:nvSpPr>
          <p:cNvPr id="99" name="Google Shape;99;p19"/>
          <p:cNvSpPr txBox="1">
            <a:spLocks noGrp="1"/>
          </p:cNvSpPr>
          <p:nvPr>
            <p:ph type="title"/>
          </p:nvPr>
        </p:nvSpPr>
        <p:spPr>
          <a:xfrm>
            <a:off x="623888" y="1282304"/>
            <a:ext cx="5225645" cy="2139553"/>
          </a:xfrm>
          <a:prstGeom prst="rect">
            <a:avLst/>
          </a:prstGeom>
          <a:noFill/>
          <a:ln>
            <a:noFill/>
          </a:ln>
        </p:spPr>
        <p:txBody>
          <a:bodyPr spcFirstLastPara="1" wrap="square" lIns="34275" tIns="17125" rIns="34275" bIns="17125" anchor="b" anchorCtr="0">
            <a:normAutofit/>
          </a:bodyPr>
          <a:lstStyle>
            <a:lvl1pPr lvl="0" algn="l">
              <a:lnSpc>
                <a:spcPct val="90000"/>
              </a:lnSpc>
              <a:spcBef>
                <a:spcPts val="0"/>
              </a:spcBef>
              <a:spcAft>
                <a:spcPts val="0"/>
              </a:spcAft>
              <a:buClr>
                <a:schemeClr val="accent1"/>
              </a:buClr>
              <a:buSzPts val="4500"/>
              <a:buFont typeface="Arial"/>
              <a:buNone/>
              <a:defRPr sz="4500"/>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00" name="Google Shape;100;p19"/>
          <p:cNvSpPr txBox="1">
            <a:spLocks noGrp="1"/>
          </p:cNvSpPr>
          <p:nvPr>
            <p:ph type="body" idx="1"/>
          </p:nvPr>
        </p:nvSpPr>
        <p:spPr>
          <a:xfrm>
            <a:off x="623888" y="3442098"/>
            <a:ext cx="7886700" cy="1125140"/>
          </a:xfrm>
          <a:prstGeom prst="rect">
            <a:avLst/>
          </a:prstGeom>
          <a:noFill/>
          <a:ln>
            <a:noFill/>
          </a:ln>
        </p:spPr>
        <p:txBody>
          <a:bodyPr spcFirstLastPara="1" wrap="square" lIns="34275" tIns="17125" rIns="34275" bIns="17125" anchor="t" anchorCtr="0">
            <a:normAutofit/>
          </a:bodyPr>
          <a:lstStyle>
            <a:lvl1pPr marL="457200" lvl="0" indent="-228600" algn="l">
              <a:lnSpc>
                <a:spcPct val="90000"/>
              </a:lnSpc>
              <a:spcBef>
                <a:spcPts val="7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300"/>
              <a:buNone/>
              <a:defRPr sz="13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101" name="Google Shape;101;p19"/>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02" name="Google Shape;102;p19"/>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03" name="Google Shape;103;p19"/>
          <p:cNvPicPr preferRelativeResize="0"/>
          <p:nvPr/>
        </p:nvPicPr>
        <p:blipFill rotWithShape="1">
          <a:blip r:embed="rId2">
            <a:alphaModFix/>
          </a:blip>
          <a:srcRect/>
          <a:stretch/>
        </p:blipFill>
        <p:spPr>
          <a:xfrm>
            <a:off x="6451327" y="298071"/>
            <a:ext cx="1959842" cy="203129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_Section Header">
  <p:cSld name="1_Section Header">
    <p:spTree>
      <p:nvGrpSpPr>
        <p:cNvPr id="1" name="Shape 104"/>
        <p:cNvGrpSpPr/>
        <p:nvPr/>
      </p:nvGrpSpPr>
      <p:grpSpPr>
        <a:xfrm>
          <a:off x="0" y="0"/>
          <a:ext cx="0" cy="0"/>
          <a:chOff x="0" y="0"/>
          <a:chExt cx="0" cy="0"/>
        </a:xfrm>
      </p:grpSpPr>
      <p:pic>
        <p:nvPicPr>
          <p:cNvPr id="105" name="Google Shape;105;p20"/>
          <p:cNvPicPr preferRelativeResize="0"/>
          <p:nvPr/>
        </p:nvPicPr>
        <p:blipFill rotWithShape="1">
          <a:blip r:embed="rId2">
            <a:alphaModFix/>
          </a:blip>
          <a:srcRect/>
          <a:stretch/>
        </p:blipFill>
        <p:spPr>
          <a:xfrm>
            <a:off x="595" y="0"/>
            <a:ext cx="9142810" cy="5142830"/>
          </a:xfrm>
          <a:prstGeom prst="rect">
            <a:avLst/>
          </a:prstGeom>
          <a:noFill/>
          <a:ln>
            <a:noFill/>
          </a:ln>
        </p:spPr>
      </p:pic>
      <p:sp>
        <p:nvSpPr>
          <p:cNvPr id="106" name="Google Shape;106;p20"/>
          <p:cNvSpPr txBox="1">
            <a:spLocks noGrp="1"/>
          </p:cNvSpPr>
          <p:nvPr>
            <p:ph type="title"/>
          </p:nvPr>
        </p:nvSpPr>
        <p:spPr>
          <a:xfrm>
            <a:off x="623888" y="1282304"/>
            <a:ext cx="5491163" cy="2139553"/>
          </a:xfrm>
          <a:prstGeom prst="rect">
            <a:avLst/>
          </a:prstGeom>
          <a:noFill/>
          <a:ln>
            <a:noFill/>
          </a:ln>
        </p:spPr>
        <p:txBody>
          <a:bodyPr spcFirstLastPara="1" wrap="square" lIns="34275" tIns="17125" rIns="34275" bIns="17125" anchor="b" anchorCtr="0">
            <a:normAutofit/>
          </a:bodyPr>
          <a:lstStyle>
            <a:lvl1pPr lvl="0" algn="l">
              <a:lnSpc>
                <a:spcPct val="90000"/>
              </a:lnSpc>
              <a:spcBef>
                <a:spcPts val="0"/>
              </a:spcBef>
              <a:spcAft>
                <a:spcPts val="0"/>
              </a:spcAft>
              <a:buClr>
                <a:schemeClr val="accent1"/>
              </a:buClr>
              <a:buSzPts val="4500"/>
              <a:buFont typeface="Arial"/>
              <a:buNone/>
              <a:defRPr sz="4500"/>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07" name="Google Shape;107;p20"/>
          <p:cNvSpPr txBox="1">
            <a:spLocks noGrp="1"/>
          </p:cNvSpPr>
          <p:nvPr>
            <p:ph type="body" idx="1"/>
          </p:nvPr>
        </p:nvSpPr>
        <p:spPr>
          <a:xfrm>
            <a:off x="623888" y="3442098"/>
            <a:ext cx="7886700" cy="1125140"/>
          </a:xfrm>
          <a:prstGeom prst="rect">
            <a:avLst/>
          </a:prstGeom>
          <a:noFill/>
          <a:ln>
            <a:noFill/>
          </a:ln>
        </p:spPr>
        <p:txBody>
          <a:bodyPr spcFirstLastPara="1" wrap="square" lIns="34275" tIns="17125" rIns="34275" bIns="17125" anchor="t" anchorCtr="0">
            <a:normAutofit/>
          </a:bodyPr>
          <a:lstStyle>
            <a:lvl1pPr marL="457200" lvl="0" indent="-228600" algn="l">
              <a:lnSpc>
                <a:spcPct val="90000"/>
              </a:lnSpc>
              <a:spcBef>
                <a:spcPts val="7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300"/>
              <a:buNone/>
              <a:defRPr sz="13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108" name="Google Shape;108;p20"/>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09" name="Google Shape;109;p20"/>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10" name="Google Shape;110;p20"/>
          <p:cNvPicPr preferRelativeResize="0"/>
          <p:nvPr/>
        </p:nvPicPr>
        <p:blipFill rotWithShape="1">
          <a:blip r:embed="rId3">
            <a:alphaModFix/>
          </a:blip>
          <a:srcRect/>
          <a:stretch/>
        </p:blipFill>
        <p:spPr>
          <a:xfrm>
            <a:off x="6451327" y="298071"/>
            <a:ext cx="1959842" cy="2031295"/>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1"/>
        <p:cNvGrpSpPr/>
        <p:nvPr/>
      </p:nvGrpSpPr>
      <p:grpSpPr>
        <a:xfrm>
          <a:off x="0" y="0"/>
          <a:ext cx="0" cy="0"/>
          <a:chOff x="0" y="0"/>
          <a:chExt cx="0" cy="0"/>
        </a:xfrm>
      </p:grpSpPr>
      <p:sp>
        <p:nvSpPr>
          <p:cNvPr id="112" name="Google Shape;112;p21"/>
          <p:cNvSpPr txBox="1">
            <a:spLocks noGrp="1"/>
          </p:cNvSpPr>
          <p:nvPr>
            <p:ph type="title"/>
          </p:nvPr>
        </p:nvSpPr>
        <p:spPr>
          <a:xfrm>
            <a:off x="628650" y="273844"/>
            <a:ext cx="7222038" cy="994172"/>
          </a:xfrm>
          <a:prstGeom prst="rect">
            <a:avLst/>
          </a:prstGeom>
          <a:noFill/>
          <a:ln>
            <a:noFill/>
          </a:ln>
        </p:spPr>
        <p:txBody>
          <a:bodyPr spcFirstLastPara="1" wrap="square" lIns="34275" tIns="17125" rIns="34275" bIns="17125" anchor="ctr" anchorCtr="0">
            <a:normAutofit/>
          </a:bodyPr>
          <a:lstStyle>
            <a:lvl1pPr lvl="0" algn="l">
              <a:lnSpc>
                <a:spcPct val="90000"/>
              </a:lnSpc>
              <a:spcBef>
                <a:spcPts val="0"/>
              </a:spcBef>
              <a:spcAft>
                <a:spcPts val="0"/>
              </a:spcAft>
              <a:buClr>
                <a:schemeClr val="accent1"/>
              </a:buClr>
              <a:buSzPts val="7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13" name="Google Shape;113;p21"/>
          <p:cNvSpPr txBox="1">
            <a:spLocks noGrp="1"/>
          </p:cNvSpPr>
          <p:nvPr>
            <p:ph type="body" idx="1"/>
          </p:nvPr>
        </p:nvSpPr>
        <p:spPr>
          <a:xfrm>
            <a:off x="628650" y="1369219"/>
            <a:ext cx="3886200" cy="3263504"/>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114" name="Google Shape;114;p21"/>
          <p:cNvSpPr txBox="1">
            <a:spLocks noGrp="1"/>
          </p:cNvSpPr>
          <p:nvPr>
            <p:ph type="body" idx="2"/>
          </p:nvPr>
        </p:nvSpPr>
        <p:spPr>
          <a:xfrm>
            <a:off x="4629150" y="1369219"/>
            <a:ext cx="3886200" cy="3263504"/>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115" name="Google Shape;115;p21"/>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16" name="Google Shape;116;p21"/>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17" name="Google Shape;117;p21"/>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18"/>
        <p:cNvGrpSpPr/>
        <p:nvPr/>
      </p:nvGrpSpPr>
      <p:grpSpPr>
        <a:xfrm>
          <a:off x="0" y="0"/>
          <a:ext cx="0" cy="0"/>
          <a:chOff x="0" y="0"/>
          <a:chExt cx="0" cy="0"/>
        </a:xfrm>
      </p:grpSpPr>
      <p:sp>
        <p:nvSpPr>
          <p:cNvPr id="119" name="Google Shape;119;p22"/>
          <p:cNvSpPr txBox="1">
            <a:spLocks noGrp="1"/>
          </p:cNvSpPr>
          <p:nvPr>
            <p:ph type="title"/>
          </p:nvPr>
        </p:nvSpPr>
        <p:spPr>
          <a:xfrm>
            <a:off x="629841" y="273844"/>
            <a:ext cx="7143879" cy="994172"/>
          </a:xfrm>
          <a:prstGeom prst="rect">
            <a:avLst/>
          </a:prstGeom>
          <a:noFill/>
          <a:ln>
            <a:noFill/>
          </a:ln>
        </p:spPr>
        <p:txBody>
          <a:bodyPr spcFirstLastPara="1" wrap="square" lIns="34275" tIns="17125" rIns="34275" bIns="17125" anchor="ctr" anchorCtr="0">
            <a:normAutofit/>
          </a:bodyPr>
          <a:lstStyle>
            <a:lvl1pPr lvl="0" algn="l">
              <a:lnSpc>
                <a:spcPct val="90000"/>
              </a:lnSpc>
              <a:spcBef>
                <a:spcPts val="0"/>
              </a:spcBef>
              <a:spcAft>
                <a:spcPts val="0"/>
              </a:spcAft>
              <a:buClr>
                <a:schemeClr val="accent1"/>
              </a:buClr>
              <a:buSzPts val="7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20" name="Google Shape;120;p22"/>
          <p:cNvSpPr txBox="1">
            <a:spLocks noGrp="1"/>
          </p:cNvSpPr>
          <p:nvPr>
            <p:ph type="body" idx="1"/>
          </p:nvPr>
        </p:nvSpPr>
        <p:spPr>
          <a:xfrm>
            <a:off x="629841" y="1260872"/>
            <a:ext cx="3868340" cy="617934"/>
          </a:xfrm>
          <a:prstGeom prst="rect">
            <a:avLst/>
          </a:prstGeom>
          <a:noFill/>
          <a:ln>
            <a:noFill/>
          </a:ln>
        </p:spPr>
        <p:txBody>
          <a:bodyPr spcFirstLastPara="1" wrap="square" lIns="34275" tIns="17125" rIns="34275" bIns="17125" anchor="b" anchorCtr="0">
            <a:normAutofit/>
          </a:bodyPr>
          <a:lstStyle>
            <a:lvl1pPr marL="457200" lvl="0" indent="-228600" algn="l">
              <a:lnSpc>
                <a:spcPct val="90000"/>
              </a:lnSpc>
              <a:spcBef>
                <a:spcPts val="7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300"/>
              <a:buNone/>
              <a:defRPr sz="13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21" name="Google Shape;121;p22"/>
          <p:cNvSpPr txBox="1">
            <a:spLocks noGrp="1"/>
          </p:cNvSpPr>
          <p:nvPr>
            <p:ph type="body" idx="2"/>
          </p:nvPr>
        </p:nvSpPr>
        <p:spPr>
          <a:xfrm>
            <a:off x="629841" y="1878806"/>
            <a:ext cx="3868340" cy="2763441"/>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122" name="Google Shape;122;p22"/>
          <p:cNvSpPr txBox="1">
            <a:spLocks noGrp="1"/>
          </p:cNvSpPr>
          <p:nvPr>
            <p:ph type="body" idx="3"/>
          </p:nvPr>
        </p:nvSpPr>
        <p:spPr>
          <a:xfrm>
            <a:off x="4629150" y="1260872"/>
            <a:ext cx="3887391" cy="617934"/>
          </a:xfrm>
          <a:prstGeom prst="rect">
            <a:avLst/>
          </a:prstGeom>
          <a:noFill/>
          <a:ln>
            <a:noFill/>
          </a:ln>
        </p:spPr>
        <p:txBody>
          <a:bodyPr spcFirstLastPara="1" wrap="square" lIns="34275" tIns="17125" rIns="34275" bIns="17125" anchor="b" anchorCtr="0">
            <a:normAutofit/>
          </a:bodyPr>
          <a:lstStyle>
            <a:lvl1pPr marL="457200" lvl="0" indent="-228600" algn="l">
              <a:lnSpc>
                <a:spcPct val="90000"/>
              </a:lnSpc>
              <a:spcBef>
                <a:spcPts val="7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300"/>
              <a:buNone/>
              <a:defRPr sz="13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23" name="Google Shape;123;p22"/>
          <p:cNvSpPr txBox="1">
            <a:spLocks noGrp="1"/>
          </p:cNvSpPr>
          <p:nvPr>
            <p:ph type="body" idx="4"/>
          </p:nvPr>
        </p:nvSpPr>
        <p:spPr>
          <a:xfrm>
            <a:off x="4629150" y="1878806"/>
            <a:ext cx="3887391" cy="2763441"/>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124" name="Google Shape;124;p22"/>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25" name="Google Shape;125;p22"/>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26" name="Google Shape;126;p22"/>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7"/>
        <p:cNvGrpSpPr/>
        <p:nvPr/>
      </p:nvGrpSpPr>
      <p:grpSpPr>
        <a:xfrm>
          <a:off x="0" y="0"/>
          <a:ext cx="0" cy="0"/>
          <a:chOff x="0" y="0"/>
          <a:chExt cx="0" cy="0"/>
        </a:xfrm>
      </p:grpSpPr>
      <p:sp>
        <p:nvSpPr>
          <p:cNvPr id="128" name="Google Shape;128;p23"/>
          <p:cNvSpPr txBox="1">
            <a:spLocks noGrp="1"/>
          </p:cNvSpPr>
          <p:nvPr>
            <p:ph type="title"/>
          </p:nvPr>
        </p:nvSpPr>
        <p:spPr>
          <a:xfrm>
            <a:off x="628650" y="273844"/>
            <a:ext cx="7159064" cy="994172"/>
          </a:xfrm>
          <a:prstGeom prst="rect">
            <a:avLst/>
          </a:prstGeom>
          <a:noFill/>
          <a:ln>
            <a:noFill/>
          </a:ln>
        </p:spPr>
        <p:txBody>
          <a:bodyPr spcFirstLastPara="1" wrap="square" lIns="34275" tIns="17125" rIns="34275" bIns="17125" anchor="ctr" anchorCtr="0">
            <a:normAutofit/>
          </a:bodyPr>
          <a:lstStyle>
            <a:lvl1pPr lvl="0" algn="l">
              <a:lnSpc>
                <a:spcPct val="90000"/>
              </a:lnSpc>
              <a:spcBef>
                <a:spcPts val="0"/>
              </a:spcBef>
              <a:spcAft>
                <a:spcPts val="0"/>
              </a:spcAft>
              <a:buClr>
                <a:schemeClr val="accent1"/>
              </a:buClr>
              <a:buSzPts val="7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29" name="Google Shape;129;p23"/>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30" name="Google Shape;130;p23"/>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31" name="Google Shape;131;p23"/>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32"/>
        <p:cNvGrpSpPr/>
        <p:nvPr/>
      </p:nvGrpSpPr>
      <p:grpSpPr>
        <a:xfrm>
          <a:off x="0" y="0"/>
          <a:ext cx="0" cy="0"/>
          <a:chOff x="0" y="0"/>
          <a:chExt cx="0" cy="0"/>
        </a:xfrm>
      </p:grpSpPr>
      <p:sp>
        <p:nvSpPr>
          <p:cNvPr id="133" name="Google Shape;133;p24"/>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34" name="Google Shape;134;p24"/>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35" name="Google Shape;135;p24"/>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_Title Slide">
  <p:cSld name="1_Title Slide 2">
    <p:spTree>
      <p:nvGrpSpPr>
        <p:cNvPr id="1" name="Shape 136"/>
        <p:cNvGrpSpPr/>
        <p:nvPr/>
      </p:nvGrpSpPr>
      <p:grpSpPr>
        <a:xfrm>
          <a:off x="0" y="0"/>
          <a:ext cx="0" cy="0"/>
          <a:chOff x="0" y="0"/>
          <a:chExt cx="0" cy="0"/>
        </a:xfrm>
      </p:grpSpPr>
      <p:pic>
        <p:nvPicPr>
          <p:cNvPr id="137" name="Google Shape;137;p25"/>
          <p:cNvPicPr preferRelativeResize="0"/>
          <p:nvPr/>
        </p:nvPicPr>
        <p:blipFill rotWithShape="1">
          <a:blip r:embed="rId2">
            <a:alphaModFix/>
          </a:blip>
          <a:srcRect/>
          <a:stretch/>
        </p:blipFill>
        <p:spPr>
          <a:xfrm>
            <a:off x="595" y="0"/>
            <a:ext cx="9142810" cy="5142830"/>
          </a:xfrm>
          <a:prstGeom prst="rect">
            <a:avLst/>
          </a:prstGeom>
          <a:noFill/>
          <a:ln>
            <a:noFill/>
          </a:ln>
        </p:spPr>
      </p:pic>
      <p:sp>
        <p:nvSpPr>
          <p:cNvPr id="138" name="Google Shape;138;p25"/>
          <p:cNvSpPr/>
          <p:nvPr/>
        </p:nvSpPr>
        <p:spPr>
          <a:xfrm>
            <a:off x="322915" y="1348402"/>
            <a:ext cx="9422489" cy="3199383"/>
          </a:xfrm>
          <a:prstGeom prst="roundRect">
            <a:avLst>
              <a:gd name="adj" fmla="val 6683"/>
            </a:avLst>
          </a:prstGeom>
          <a:solidFill>
            <a:schemeClr val="accent1">
              <a:alpha val="89411"/>
            </a:schemeClr>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1" i="0" u="none" strike="noStrike" cap="none">
              <a:solidFill>
                <a:schemeClr val="lt1"/>
              </a:solidFill>
              <a:latin typeface="Arial"/>
              <a:ea typeface="Arial"/>
              <a:cs typeface="Arial"/>
              <a:sym typeface="Arial"/>
            </a:endParaRPr>
          </a:p>
        </p:txBody>
      </p:sp>
      <p:sp>
        <p:nvSpPr>
          <p:cNvPr id="139" name="Google Shape;139;p25"/>
          <p:cNvSpPr txBox="1">
            <a:spLocks noGrp="1"/>
          </p:cNvSpPr>
          <p:nvPr>
            <p:ph type="ctrTitle"/>
          </p:nvPr>
        </p:nvSpPr>
        <p:spPr>
          <a:xfrm>
            <a:off x="635860" y="1576464"/>
            <a:ext cx="4606672" cy="1694853"/>
          </a:xfrm>
          <a:prstGeom prst="rect">
            <a:avLst/>
          </a:prstGeom>
          <a:noFill/>
          <a:ln>
            <a:noFill/>
          </a:ln>
        </p:spPr>
        <p:txBody>
          <a:bodyPr spcFirstLastPara="1" wrap="square" lIns="34275" tIns="17125" rIns="34275" bIns="17125" anchor="b" anchorCtr="0">
            <a:normAutofit/>
          </a:bodyPr>
          <a:lstStyle>
            <a:lvl1pPr lvl="0" algn="l">
              <a:lnSpc>
                <a:spcPct val="90000"/>
              </a:lnSpc>
              <a:spcBef>
                <a:spcPts val="0"/>
              </a:spcBef>
              <a:spcAft>
                <a:spcPts val="0"/>
              </a:spcAft>
              <a:buClr>
                <a:schemeClr val="lt1"/>
              </a:buClr>
              <a:buSzPts val="4500"/>
              <a:buFont typeface="Arial"/>
              <a:buNone/>
              <a:defRPr sz="4500" b="1">
                <a:solidFill>
                  <a:schemeClr val="lt1"/>
                </a:solidFill>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40" name="Google Shape;140;p25"/>
          <p:cNvSpPr txBox="1">
            <a:spLocks noGrp="1"/>
          </p:cNvSpPr>
          <p:nvPr>
            <p:ph type="subTitle" idx="1"/>
          </p:nvPr>
        </p:nvSpPr>
        <p:spPr>
          <a:xfrm>
            <a:off x="635860" y="3490795"/>
            <a:ext cx="5378395" cy="866372"/>
          </a:xfrm>
          <a:prstGeom prst="rect">
            <a:avLst/>
          </a:prstGeom>
          <a:noFill/>
          <a:ln>
            <a:noFill/>
          </a:ln>
        </p:spPr>
        <p:txBody>
          <a:bodyPr spcFirstLastPara="1" wrap="square" lIns="34275" tIns="17125" rIns="34275" bIns="17125" anchor="t" anchorCtr="0">
            <a:normAutofit/>
          </a:bodyPr>
          <a:lstStyle>
            <a:lvl1pPr lvl="0" algn="l">
              <a:lnSpc>
                <a:spcPct val="90000"/>
              </a:lnSpc>
              <a:spcBef>
                <a:spcPts val="700"/>
              </a:spcBef>
              <a:spcAft>
                <a:spcPts val="0"/>
              </a:spcAft>
              <a:buClr>
                <a:schemeClr val="lt1"/>
              </a:buClr>
              <a:buSzPts val="1800"/>
              <a:buNone/>
              <a:defRPr sz="1800">
                <a:solidFill>
                  <a:schemeClr val="lt1"/>
                </a:solidFill>
              </a:defRPr>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300"/>
              <a:buNone/>
              <a:defRPr sz="13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a:endParaRPr/>
          </a:p>
        </p:txBody>
      </p:sp>
      <p:sp>
        <p:nvSpPr>
          <p:cNvPr id="141" name="Google Shape;141;p25"/>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solidFill>
                  <a:schemeClr val="lt1"/>
                </a:solidFill>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42" name="Google Shape;142;p25"/>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43" name="Google Shape;143;p25"/>
          <p:cNvPicPr preferRelativeResize="0"/>
          <p:nvPr/>
        </p:nvPicPr>
        <p:blipFill rotWithShape="1">
          <a:blip r:embed="rId3">
            <a:alphaModFix/>
          </a:blip>
          <a:srcRect/>
          <a:stretch/>
        </p:blipFill>
        <p:spPr>
          <a:xfrm>
            <a:off x="628650" y="313445"/>
            <a:ext cx="2305376" cy="733529"/>
          </a:xfrm>
          <a:prstGeom prst="rect">
            <a:avLst/>
          </a:prstGeom>
          <a:noFill/>
          <a:ln>
            <a:noFill/>
          </a:ln>
        </p:spPr>
      </p:pic>
      <p:sp>
        <p:nvSpPr>
          <p:cNvPr id="144" name="Google Shape;144;p25"/>
          <p:cNvSpPr/>
          <p:nvPr/>
        </p:nvSpPr>
        <p:spPr>
          <a:xfrm>
            <a:off x="5330397" y="595715"/>
            <a:ext cx="1788350" cy="1788583"/>
          </a:xfrm>
          <a:prstGeom prst="ellipse">
            <a:avLst/>
          </a:prstGeom>
          <a:noFill/>
          <a:ln w="14605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145" name="Google Shape;145;p25"/>
          <p:cNvSpPr/>
          <p:nvPr/>
        </p:nvSpPr>
        <p:spPr>
          <a:xfrm>
            <a:off x="8144558" y="2045153"/>
            <a:ext cx="1353054" cy="1353231"/>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146" name="Google Shape;146;p25"/>
          <p:cNvSpPr/>
          <p:nvPr/>
        </p:nvSpPr>
        <p:spPr>
          <a:xfrm>
            <a:off x="7118747" y="2807456"/>
            <a:ext cx="1833702" cy="183394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Content">
  <p:cSld name="Title and Content 2">
    <p:spTree>
      <p:nvGrpSpPr>
        <p:cNvPr id="1" name="Shape 147"/>
        <p:cNvGrpSpPr/>
        <p:nvPr/>
      </p:nvGrpSpPr>
      <p:grpSpPr>
        <a:xfrm>
          <a:off x="0" y="0"/>
          <a:ext cx="0" cy="0"/>
          <a:chOff x="0" y="0"/>
          <a:chExt cx="0" cy="0"/>
        </a:xfrm>
      </p:grpSpPr>
      <p:sp>
        <p:nvSpPr>
          <p:cNvPr id="148" name="Google Shape;148;p26"/>
          <p:cNvSpPr txBox="1">
            <a:spLocks noGrp="1"/>
          </p:cNvSpPr>
          <p:nvPr>
            <p:ph type="title"/>
          </p:nvPr>
        </p:nvSpPr>
        <p:spPr>
          <a:xfrm>
            <a:off x="628650" y="273844"/>
            <a:ext cx="7886700" cy="994172"/>
          </a:xfrm>
          <a:prstGeom prst="rect">
            <a:avLst/>
          </a:prstGeom>
          <a:noFill/>
          <a:ln>
            <a:noFill/>
          </a:ln>
        </p:spPr>
        <p:txBody>
          <a:bodyPr spcFirstLastPara="1" wrap="square" lIns="34275" tIns="17125" rIns="34275" bIns="17125" anchor="ctr" anchorCtr="0">
            <a:normAutofit/>
          </a:bodyPr>
          <a:lstStyle>
            <a:lvl1pPr lvl="0" algn="l">
              <a:lnSpc>
                <a:spcPct val="90000"/>
              </a:lnSpc>
              <a:spcBef>
                <a:spcPts val="0"/>
              </a:spcBef>
              <a:spcAft>
                <a:spcPts val="0"/>
              </a:spcAft>
              <a:buClr>
                <a:schemeClr val="accent1"/>
              </a:buClr>
              <a:buSzPts val="7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49" name="Google Shape;149;p26"/>
          <p:cNvSpPr txBox="1">
            <a:spLocks noGrp="1"/>
          </p:cNvSpPr>
          <p:nvPr>
            <p:ph type="body" idx="1"/>
          </p:nvPr>
        </p:nvSpPr>
        <p:spPr>
          <a:xfrm>
            <a:off x="628650" y="1369219"/>
            <a:ext cx="7886700" cy="3263504"/>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150" name="Google Shape;150;p26"/>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51" name="Google Shape;151;p26"/>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52" name="Google Shape;152;p26"/>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153"/>
        <p:cNvGrpSpPr/>
        <p:nvPr/>
      </p:nvGrpSpPr>
      <p:grpSpPr>
        <a:xfrm>
          <a:off x="0" y="0"/>
          <a:ext cx="0" cy="0"/>
          <a:chOff x="0" y="0"/>
          <a:chExt cx="0" cy="0"/>
        </a:xfrm>
      </p:grpSpPr>
      <p:pic>
        <p:nvPicPr>
          <p:cNvPr id="154" name="Google Shape;154;p27"/>
          <p:cNvPicPr preferRelativeResize="0"/>
          <p:nvPr/>
        </p:nvPicPr>
        <p:blipFill rotWithShape="1">
          <a:blip r:embed="rId2">
            <a:alphaModFix/>
          </a:blip>
          <a:srcRect/>
          <a:stretch/>
        </p:blipFill>
        <p:spPr>
          <a:xfrm>
            <a:off x="595" y="0"/>
            <a:ext cx="9142810" cy="5142830"/>
          </a:xfrm>
          <a:prstGeom prst="rect">
            <a:avLst/>
          </a:prstGeom>
          <a:noFill/>
          <a:ln>
            <a:noFill/>
          </a:ln>
        </p:spPr>
      </p:pic>
      <p:sp>
        <p:nvSpPr>
          <p:cNvPr id="155" name="Google Shape;155;p27"/>
          <p:cNvSpPr/>
          <p:nvPr/>
        </p:nvSpPr>
        <p:spPr>
          <a:xfrm>
            <a:off x="0" y="211576"/>
            <a:ext cx="9144000" cy="2050104"/>
          </a:xfrm>
          <a:prstGeom prst="rect">
            <a:avLst/>
          </a:prstGeom>
          <a:solidFill>
            <a:schemeClr val="lt1">
              <a:alpha val="72549"/>
            </a:schemeClr>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156" name="Google Shape;156;p27"/>
          <p:cNvSpPr txBox="1">
            <a:spLocks noGrp="1"/>
          </p:cNvSpPr>
          <p:nvPr>
            <p:ph type="title"/>
          </p:nvPr>
        </p:nvSpPr>
        <p:spPr>
          <a:xfrm>
            <a:off x="628650" y="273844"/>
            <a:ext cx="7886700" cy="994172"/>
          </a:xfrm>
          <a:prstGeom prst="rect">
            <a:avLst/>
          </a:prstGeom>
          <a:noFill/>
          <a:ln>
            <a:noFill/>
          </a:ln>
        </p:spPr>
        <p:txBody>
          <a:bodyPr spcFirstLastPara="1" wrap="square" lIns="34275" tIns="17125" rIns="34275" bIns="17125" anchor="ctr" anchorCtr="0">
            <a:normAutofit/>
          </a:bodyPr>
          <a:lstStyle>
            <a:lvl1pPr lvl="0" algn="l">
              <a:lnSpc>
                <a:spcPct val="90000"/>
              </a:lnSpc>
              <a:spcBef>
                <a:spcPts val="0"/>
              </a:spcBef>
              <a:spcAft>
                <a:spcPts val="0"/>
              </a:spcAft>
              <a:buClr>
                <a:schemeClr val="accent1"/>
              </a:buClr>
              <a:buSzPts val="7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57" name="Google Shape;157;p27"/>
          <p:cNvSpPr txBox="1">
            <a:spLocks noGrp="1"/>
          </p:cNvSpPr>
          <p:nvPr>
            <p:ph type="body" idx="1"/>
          </p:nvPr>
        </p:nvSpPr>
        <p:spPr>
          <a:xfrm>
            <a:off x="628650" y="1369219"/>
            <a:ext cx="7886700" cy="3263504"/>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158" name="Google Shape;158;p27"/>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59" name="Google Shape;159;p27"/>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60" name="Google Shape;160;p27"/>
          <p:cNvPicPr preferRelativeResize="0"/>
          <p:nvPr/>
        </p:nvPicPr>
        <p:blipFill rotWithShape="1">
          <a:blip r:embed="rId3">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161"/>
        <p:cNvGrpSpPr/>
        <p:nvPr/>
      </p:nvGrpSpPr>
      <p:grpSpPr>
        <a:xfrm>
          <a:off x="0" y="0"/>
          <a:ext cx="0" cy="0"/>
          <a:chOff x="0" y="0"/>
          <a:chExt cx="0" cy="0"/>
        </a:xfrm>
      </p:grpSpPr>
      <p:sp>
        <p:nvSpPr>
          <p:cNvPr id="162" name="Google Shape;162;p28"/>
          <p:cNvSpPr txBox="1">
            <a:spLocks noGrp="1"/>
          </p:cNvSpPr>
          <p:nvPr>
            <p:ph type="title"/>
          </p:nvPr>
        </p:nvSpPr>
        <p:spPr>
          <a:xfrm>
            <a:off x="623888" y="1282304"/>
            <a:ext cx="7886700" cy="2139553"/>
          </a:xfrm>
          <a:prstGeom prst="rect">
            <a:avLst/>
          </a:prstGeom>
          <a:noFill/>
          <a:ln>
            <a:noFill/>
          </a:ln>
        </p:spPr>
        <p:txBody>
          <a:bodyPr spcFirstLastPara="1" wrap="square" lIns="34275" tIns="17125" rIns="34275" bIns="17125" anchor="b" anchorCtr="0">
            <a:normAutofit/>
          </a:bodyPr>
          <a:lstStyle>
            <a:lvl1pPr lvl="0" algn="l">
              <a:lnSpc>
                <a:spcPct val="90000"/>
              </a:lnSpc>
              <a:spcBef>
                <a:spcPts val="0"/>
              </a:spcBef>
              <a:spcAft>
                <a:spcPts val="0"/>
              </a:spcAft>
              <a:buClr>
                <a:schemeClr val="accent1"/>
              </a:buClr>
              <a:buSzPts val="4500"/>
              <a:buFont typeface="Arial"/>
              <a:buNone/>
              <a:defRPr sz="4500"/>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63" name="Google Shape;163;p28"/>
          <p:cNvSpPr txBox="1">
            <a:spLocks noGrp="1"/>
          </p:cNvSpPr>
          <p:nvPr>
            <p:ph type="body" idx="1"/>
          </p:nvPr>
        </p:nvSpPr>
        <p:spPr>
          <a:xfrm>
            <a:off x="623888" y="3442098"/>
            <a:ext cx="7886700" cy="1125140"/>
          </a:xfrm>
          <a:prstGeom prst="rect">
            <a:avLst/>
          </a:prstGeom>
          <a:noFill/>
          <a:ln>
            <a:noFill/>
          </a:ln>
        </p:spPr>
        <p:txBody>
          <a:bodyPr spcFirstLastPara="1" wrap="square" lIns="34275" tIns="17125" rIns="34275" bIns="17125" anchor="t" anchorCtr="0">
            <a:normAutofit/>
          </a:bodyPr>
          <a:lstStyle>
            <a:lvl1pPr marL="457200" lvl="0" indent="-228600" algn="l">
              <a:lnSpc>
                <a:spcPct val="90000"/>
              </a:lnSpc>
              <a:spcBef>
                <a:spcPts val="7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300"/>
              <a:buNone/>
              <a:defRPr sz="13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164" name="Google Shape;164;p28"/>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65" name="Google Shape;165;p28"/>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66" name="Google Shape;166;p28"/>
          <p:cNvPicPr preferRelativeResize="0"/>
          <p:nvPr/>
        </p:nvPicPr>
        <p:blipFill rotWithShape="1">
          <a:blip r:embed="rId2">
            <a:alphaModFix/>
          </a:blip>
          <a:srcRect/>
          <a:stretch/>
        </p:blipFill>
        <p:spPr>
          <a:xfrm>
            <a:off x="628650" y="313445"/>
            <a:ext cx="2305376" cy="733529"/>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1_Section Header">
  <p:cSld name="1_Section Header 2">
    <p:spTree>
      <p:nvGrpSpPr>
        <p:cNvPr id="1" name="Shape 167"/>
        <p:cNvGrpSpPr/>
        <p:nvPr/>
      </p:nvGrpSpPr>
      <p:grpSpPr>
        <a:xfrm>
          <a:off x="0" y="0"/>
          <a:ext cx="0" cy="0"/>
          <a:chOff x="0" y="0"/>
          <a:chExt cx="0" cy="0"/>
        </a:xfrm>
      </p:grpSpPr>
      <p:pic>
        <p:nvPicPr>
          <p:cNvPr id="168" name="Google Shape;168;p29"/>
          <p:cNvPicPr preferRelativeResize="0"/>
          <p:nvPr/>
        </p:nvPicPr>
        <p:blipFill rotWithShape="1">
          <a:blip r:embed="rId2">
            <a:alphaModFix/>
          </a:blip>
          <a:srcRect/>
          <a:stretch/>
        </p:blipFill>
        <p:spPr>
          <a:xfrm>
            <a:off x="595" y="0"/>
            <a:ext cx="9142810" cy="5142830"/>
          </a:xfrm>
          <a:prstGeom prst="rect">
            <a:avLst/>
          </a:prstGeom>
          <a:noFill/>
          <a:ln>
            <a:noFill/>
          </a:ln>
        </p:spPr>
      </p:pic>
      <p:sp>
        <p:nvSpPr>
          <p:cNvPr id="169" name="Google Shape;169;p29"/>
          <p:cNvSpPr txBox="1">
            <a:spLocks noGrp="1"/>
          </p:cNvSpPr>
          <p:nvPr>
            <p:ph type="title"/>
          </p:nvPr>
        </p:nvSpPr>
        <p:spPr>
          <a:xfrm>
            <a:off x="623888" y="1282304"/>
            <a:ext cx="7886700" cy="2139553"/>
          </a:xfrm>
          <a:prstGeom prst="rect">
            <a:avLst/>
          </a:prstGeom>
          <a:noFill/>
          <a:ln>
            <a:noFill/>
          </a:ln>
        </p:spPr>
        <p:txBody>
          <a:bodyPr spcFirstLastPara="1" wrap="square" lIns="34275" tIns="17125" rIns="34275" bIns="17125" anchor="b" anchorCtr="0">
            <a:normAutofit/>
          </a:bodyPr>
          <a:lstStyle>
            <a:lvl1pPr lvl="0" algn="l">
              <a:lnSpc>
                <a:spcPct val="90000"/>
              </a:lnSpc>
              <a:spcBef>
                <a:spcPts val="0"/>
              </a:spcBef>
              <a:spcAft>
                <a:spcPts val="0"/>
              </a:spcAft>
              <a:buClr>
                <a:schemeClr val="accent1"/>
              </a:buClr>
              <a:buSzPts val="4500"/>
              <a:buFont typeface="Arial"/>
              <a:buNone/>
              <a:defRPr sz="4500"/>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70" name="Google Shape;170;p29"/>
          <p:cNvSpPr txBox="1">
            <a:spLocks noGrp="1"/>
          </p:cNvSpPr>
          <p:nvPr>
            <p:ph type="body" idx="1"/>
          </p:nvPr>
        </p:nvSpPr>
        <p:spPr>
          <a:xfrm>
            <a:off x="623888" y="3442098"/>
            <a:ext cx="7886700" cy="1125140"/>
          </a:xfrm>
          <a:prstGeom prst="rect">
            <a:avLst/>
          </a:prstGeom>
          <a:noFill/>
          <a:ln>
            <a:noFill/>
          </a:ln>
        </p:spPr>
        <p:txBody>
          <a:bodyPr spcFirstLastPara="1" wrap="square" lIns="34275" tIns="17125" rIns="34275" bIns="17125" anchor="t" anchorCtr="0">
            <a:normAutofit/>
          </a:bodyPr>
          <a:lstStyle>
            <a:lvl1pPr marL="457200" lvl="0" indent="-228600" algn="l">
              <a:lnSpc>
                <a:spcPct val="90000"/>
              </a:lnSpc>
              <a:spcBef>
                <a:spcPts val="700"/>
              </a:spcBef>
              <a:spcAft>
                <a:spcPts val="0"/>
              </a:spcAft>
              <a:buClr>
                <a:srgbClr val="888888"/>
              </a:buClr>
              <a:buSzPts val="1800"/>
              <a:buNone/>
              <a:defRPr sz="1800">
                <a:solidFill>
                  <a:srgbClr val="888888"/>
                </a:solidFill>
              </a:defRPr>
            </a:lvl1pPr>
            <a:lvl2pPr marL="914400" lvl="1" indent="-228600" algn="l">
              <a:lnSpc>
                <a:spcPct val="90000"/>
              </a:lnSpc>
              <a:spcBef>
                <a:spcPts val="400"/>
              </a:spcBef>
              <a:spcAft>
                <a:spcPts val="0"/>
              </a:spcAft>
              <a:buClr>
                <a:srgbClr val="888888"/>
              </a:buClr>
              <a:buSzPts val="1500"/>
              <a:buNone/>
              <a:defRPr sz="1500">
                <a:solidFill>
                  <a:srgbClr val="888888"/>
                </a:solidFill>
              </a:defRPr>
            </a:lvl2pPr>
            <a:lvl3pPr marL="1371600" lvl="2" indent="-228600" algn="l">
              <a:lnSpc>
                <a:spcPct val="90000"/>
              </a:lnSpc>
              <a:spcBef>
                <a:spcPts val="400"/>
              </a:spcBef>
              <a:spcAft>
                <a:spcPts val="0"/>
              </a:spcAft>
              <a:buClr>
                <a:srgbClr val="888888"/>
              </a:buClr>
              <a:buSzPts val="1300"/>
              <a:buNone/>
              <a:defRPr sz="1300">
                <a:solidFill>
                  <a:srgbClr val="888888"/>
                </a:solidFill>
              </a:defRPr>
            </a:lvl3pPr>
            <a:lvl4pPr marL="1828800" lvl="3" indent="-228600" algn="l">
              <a:lnSpc>
                <a:spcPct val="90000"/>
              </a:lnSpc>
              <a:spcBef>
                <a:spcPts val="400"/>
              </a:spcBef>
              <a:spcAft>
                <a:spcPts val="0"/>
              </a:spcAft>
              <a:buClr>
                <a:srgbClr val="888888"/>
              </a:buClr>
              <a:buSzPts val="1200"/>
              <a:buNone/>
              <a:defRPr sz="1200">
                <a:solidFill>
                  <a:srgbClr val="888888"/>
                </a:solidFill>
              </a:defRPr>
            </a:lvl4pPr>
            <a:lvl5pPr marL="2286000" lvl="4" indent="-228600" algn="l">
              <a:lnSpc>
                <a:spcPct val="90000"/>
              </a:lnSpc>
              <a:spcBef>
                <a:spcPts val="400"/>
              </a:spcBef>
              <a:spcAft>
                <a:spcPts val="0"/>
              </a:spcAft>
              <a:buClr>
                <a:srgbClr val="888888"/>
              </a:buClr>
              <a:buSzPts val="1200"/>
              <a:buNone/>
              <a:defRPr sz="1200">
                <a:solidFill>
                  <a:srgbClr val="888888"/>
                </a:solidFill>
              </a:defRPr>
            </a:lvl5pPr>
            <a:lvl6pPr marL="2743200" lvl="5" indent="-228600" algn="l">
              <a:lnSpc>
                <a:spcPct val="90000"/>
              </a:lnSpc>
              <a:spcBef>
                <a:spcPts val="400"/>
              </a:spcBef>
              <a:spcAft>
                <a:spcPts val="0"/>
              </a:spcAft>
              <a:buClr>
                <a:srgbClr val="888888"/>
              </a:buClr>
              <a:buSzPts val="1200"/>
              <a:buNone/>
              <a:defRPr sz="1200">
                <a:solidFill>
                  <a:srgbClr val="888888"/>
                </a:solidFill>
              </a:defRPr>
            </a:lvl6pPr>
            <a:lvl7pPr marL="3200400" lvl="6" indent="-228600" algn="l">
              <a:lnSpc>
                <a:spcPct val="90000"/>
              </a:lnSpc>
              <a:spcBef>
                <a:spcPts val="400"/>
              </a:spcBef>
              <a:spcAft>
                <a:spcPts val="0"/>
              </a:spcAft>
              <a:buClr>
                <a:srgbClr val="888888"/>
              </a:buClr>
              <a:buSzPts val="1200"/>
              <a:buNone/>
              <a:defRPr sz="1200">
                <a:solidFill>
                  <a:srgbClr val="888888"/>
                </a:solidFill>
              </a:defRPr>
            </a:lvl7pPr>
            <a:lvl8pPr marL="3657600" lvl="7" indent="-228600" algn="l">
              <a:lnSpc>
                <a:spcPct val="90000"/>
              </a:lnSpc>
              <a:spcBef>
                <a:spcPts val="400"/>
              </a:spcBef>
              <a:spcAft>
                <a:spcPts val="0"/>
              </a:spcAft>
              <a:buClr>
                <a:srgbClr val="888888"/>
              </a:buClr>
              <a:buSzPts val="1200"/>
              <a:buNone/>
              <a:defRPr sz="1200">
                <a:solidFill>
                  <a:srgbClr val="888888"/>
                </a:solidFill>
              </a:defRPr>
            </a:lvl8pPr>
            <a:lvl9pPr marL="4114800" lvl="8" indent="-228600" algn="l">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171" name="Google Shape;171;p29"/>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72" name="Google Shape;172;p29"/>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73" name="Google Shape;173;p29"/>
          <p:cNvPicPr preferRelativeResize="0"/>
          <p:nvPr/>
        </p:nvPicPr>
        <p:blipFill rotWithShape="1">
          <a:blip r:embed="rId3">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wo Content">
  <p:cSld name="Two Content">
    <p:spTree>
      <p:nvGrpSpPr>
        <p:cNvPr id="1" name="Shape 174"/>
        <p:cNvGrpSpPr/>
        <p:nvPr/>
      </p:nvGrpSpPr>
      <p:grpSpPr>
        <a:xfrm>
          <a:off x="0" y="0"/>
          <a:ext cx="0" cy="0"/>
          <a:chOff x="0" y="0"/>
          <a:chExt cx="0" cy="0"/>
        </a:xfrm>
      </p:grpSpPr>
      <p:sp>
        <p:nvSpPr>
          <p:cNvPr id="175" name="Google Shape;175;p30"/>
          <p:cNvSpPr txBox="1">
            <a:spLocks noGrp="1"/>
          </p:cNvSpPr>
          <p:nvPr>
            <p:ph type="title"/>
          </p:nvPr>
        </p:nvSpPr>
        <p:spPr>
          <a:xfrm>
            <a:off x="628650" y="273844"/>
            <a:ext cx="7886700" cy="994172"/>
          </a:xfrm>
          <a:prstGeom prst="rect">
            <a:avLst/>
          </a:prstGeom>
          <a:noFill/>
          <a:ln>
            <a:noFill/>
          </a:ln>
        </p:spPr>
        <p:txBody>
          <a:bodyPr spcFirstLastPara="1" wrap="square" lIns="34275" tIns="17125" rIns="34275" bIns="17125" anchor="ctr" anchorCtr="0">
            <a:normAutofit/>
          </a:bodyPr>
          <a:lstStyle>
            <a:lvl1pPr lvl="0" algn="l">
              <a:lnSpc>
                <a:spcPct val="90000"/>
              </a:lnSpc>
              <a:spcBef>
                <a:spcPts val="0"/>
              </a:spcBef>
              <a:spcAft>
                <a:spcPts val="0"/>
              </a:spcAft>
              <a:buClr>
                <a:schemeClr val="accent1"/>
              </a:buClr>
              <a:buSzPts val="7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76" name="Google Shape;176;p30"/>
          <p:cNvSpPr txBox="1">
            <a:spLocks noGrp="1"/>
          </p:cNvSpPr>
          <p:nvPr>
            <p:ph type="body" idx="1"/>
          </p:nvPr>
        </p:nvSpPr>
        <p:spPr>
          <a:xfrm>
            <a:off x="628650" y="1369219"/>
            <a:ext cx="3886200" cy="3263504"/>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177" name="Google Shape;177;p30"/>
          <p:cNvSpPr txBox="1">
            <a:spLocks noGrp="1"/>
          </p:cNvSpPr>
          <p:nvPr>
            <p:ph type="body" idx="2"/>
          </p:nvPr>
        </p:nvSpPr>
        <p:spPr>
          <a:xfrm>
            <a:off x="4629150" y="1369219"/>
            <a:ext cx="3886200" cy="3263504"/>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178" name="Google Shape;178;p30"/>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79" name="Google Shape;179;p30"/>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80" name="Google Shape;180;p30"/>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181"/>
        <p:cNvGrpSpPr/>
        <p:nvPr/>
      </p:nvGrpSpPr>
      <p:grpSpPr>
        <a:xfrm>
          <a:off x="0" y="0"/>
          <a:ext cx="0" cy="0"/>
          <a:chOff x="0" y="0"/>
          <a:chExt cx="0" cy="0"/>
        </a:xfrm>
      </p:grpSpPr>
      <p:sp>
        <p:nvSpPr>
          <p:cNvPr id="182" name="Google Shape;182;p31"/>
          <p:cNvSpPr txBox="1">
            <a:spLocks noGrp="1"/>
          </p:cNvSpPr>
          <p:nvPr>
            <p:ph type="title"/>
          </p:nvPr>
        </p:nvSpPr>
        <p:spPr>
          <a:xfrm>
            <a:off x="629841" y="273844"/>
            <a:ext cx="7886700" cy="994172"/>
          </a:xfrm>
          <a:prstGeom prst="rect">
            <a:avLst/>
          </a:prstGeom>
          <a:noFill/>
          <a:ln>
            <a:noFill/>
          </a:ln>
        </p:spPr>
        <p:txBody>
          <a:bodyPr spcFirstLastPara="1" wrap="square" lIns="34275" tIns="17125" rIns="34275" bIns="17125" anchor="ctr" anchorCtr="0">
            <a:normAutofit/>
          </a:bodyPr>
          <a:lstStyle>
            <a:lvl1pPr lvl="0" algn="l">
              <a:lnSpc>
                <a:spcPct val="90000"/>
              </a:lnSpc>
              <a:spcBef>
                <a:spcPts val="0"/>
              </a:spcBef>
              <a:spcAft>
                <a:spcPts val="0"/>
              </a:spcAft>
              <a:buClr>
                <a:schemeClr val="accent1"/>
              </a:buClr>
              <a:buSzPts val="7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83" name="Google Shape;183;p31"/>
          <p:cNvSpPr txBox="1">
            <a:spLocks noGrp="1"/>
          </p:cNvSpPr>
          <p:nvPr>
            <p:ph type="body" idx="1"/>
          </p:nvPr>
        </p:nvSpPr>
        <p:spPr>
          <a:xfrm>
            <a:off x="629841" y="1260872"/>
            <a:ext cx="3868340" cy="617934"/>
          </a:xfrm>
          <a:prstGeom prst="rect">
            <a:avLst/>
          </a:prstGeom>
          <a:noFill/>
          <a:ln>
            <a:noFill/>
          </a:ln>
        </p:spPr>
        <p:txBody>
          <a:bodyPr spcFirstLastPara="1" wrap="square" lIns="34275" tIns="17125" rIns="34275" bIns="17125" anchor="b" anchorCtr="0">
            <a:normAutofit/>
          </a:bodyPr>
          <a:lstStyle>
            <a:lvl1pPr marL="457200" lvl="0" indent="-228600" algn="l">
              <a:lnSpc>
                <a:spcPct val="90000"/>
              </a:lnSpc>
              <a:spcBef>
                <a:spcPts val="7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300"/>
              <a:buNone/>
              <a:defRPr sz="13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84" name="Google Shape;184;p31"/>
          <p:cNvSpPr txBox="1">
            <a:spLocks noGrp="1"/>
          </p:cNvSpPr>
          <p:nvPr>
            <p:ph type="body" idx="2"/>
          </p:nvPr>
        </p:nvSpPr>
        <p:spPr>
          <a:xfrm>
            <a:off x="629841" y="1878806"/>
            <a:ext cx="3868340" cy="2763441"/>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185" name="Google Shape;185;p31"/>
          <p:cNvSpPr txBox="1">
            <a:spLocks noGrp="1"/>
          </p:cNvSpPr>
          <p:nvPr>
            <p:ph type="body" idx="3"/>
          </p:nvPr>
        </p:nvSpPr>
        <p:spPr>
          <a:xfrm>
            <a:off x="4629150" y="1260872"/>
            <a:ext cx="3887391" cy="617934"/>
          </a:xfrm>
          <a:prstGeom prst="rect">
            <a:avLst/>
          </a:prstGeom>
          <a:noFill/>
          <a:ln>
            <a:noFill/>
          </a:ln>
        </p:spPr>
        <p:txBody>
          <a:bodyPr spcFirstLastPara="1" wrap="square" lIns="34275" tIns="17125" rIns="34275" bIns="17125" anchor="b" anchorCtr="0">
            <a:normAutofit/>
          </a:bodyPr>
          <a:lstStyle>
            <a:lvl1pPr marL="457200" lvl="0" indent="-228600" algn="l">
              <a:lnSpc>
                <a:spcPct val="90000"/>
              </a:lnSpc>
              <a:spcBef>
                <a:spcPts val="700"/>
              </a:spcBef>
              <a:spcAft>
                <a:spcPts val="0"/>
              </a:spcAft>
              <a:buClr>
                <a:schemeClr val="dk1"/>
              </a:buClr>
              <a:buSzPts val="1800"/>
              <a:buNone/>
              <a:defRPr sz="1800" b="1"/>
            </a:lvl1pPr>
            <a:lvl2pPr marL="914400" lvl="1" indent="-228600" algn="l">
              <a:lnSpc>
                <a:spcPct val="90000"/>
              </a:lnSpc>
              <a:spcBef>
                <a:spcPts val="400"/>
              </a:spcBef>
              <a:spcAft>
                <a:spcPts val="0"/>
              </a:spcAft>
              <a:buClr>
                <a:schemeClr val="dk1"/>
              </a:buClr>
              <a:buSzPts val="1500"/>
              <a:buNone/>
              <a:defRPr sz="1500" b="1"/>
            </a:lvl2pPr>
            <a:lvl3pPr marL="1371600" lvl="2" indent="-228600" algn="l">
              <a:lnSpc>
                <a:spcPct val="90000"/>
              </a:lnSpc>
              <a:spcBef>
                <a:spcPts val="400"/>
              </a:spcBef>
              <a:spcAft>
                <a:spcPts val="0"/>
              </a:spcAft>
              <a:buClr>
                <a:schemeClr val="dk1"/>
              </a:buClr>
              <a:buSzPts val="1300"/>
              <a:buNone/>
              <a:defRPr sz="1300" b="1"/>
            </a:lvl3pPr>
            <a:lvl4pPr marL="1828800" lvl="3" indent="-228600" algn="l">
              <a:lnSpc>
                <a:spcPct val="90000"/>
              </a:lnSpc>
              <a:spcBef>
                <a:spcPts val="400"/>
              </a:spcBef>
              <a:spcAft>
                <a:spcPts val="0"/>
              </a:spcAft>
              <a:buClr>
                <a:schemeClr val="dk1"/>
              </a:buClr>
              <a:buSzPts val="1200"/>
              <a:buNone/>
              <a:defRPr sz="1200" b="1"/>
            </a:lvl4pPr>
            <a:lvl5pPr marL="2286000" lvl="4" indent="-228600" algn="l">
              <a:lnSpc>
                <a:spcPct val="90000"/>
              </a:lnSpc>
              <a:spcBef>
                <a:spcPts val="400"/>
              </a:spcBef>
              <a:spcAft>
                <a:spcPts val="0"/>
              </a:spcAft>
              <a:buClr>
                <a:schemeClr val="dk1"/>
              </a:buClr>
              <a:buSzPts val="1200"/>
              <a:buNone/>
              <a:defRPr sz="1200" b="1"/>
            </a:lvl5pPr>
            <a:lvl6pPr marL="2743200" lvl="5" indent="-228600" algn="l">
              <a:lnSpc>
                <a:spcPct val="90000"/>
              </a:lnSpc>
              <a:spcBef>
                <a:spcPts val="400"/>
              </a:spcBef>
              <a:spcAft>
                <a:spcPts val="0"/>
              </a:spcAft>
              <a:buClr>
                <a:schemeClr val="dk1"/>
              </a:buClr>
              <a:buSzPts val="1200"/>
              <a:buNone/>
              <a:defRPr sz="1200" b="1"/>
            </a:lvl6pPr>
            <a:lvl7pPr marL="3200400" lvl="6" indent="-228600" algn="l">
              <a:lnSpc>
                <a:spcPct val="90000"/>
              </a:lnSpc>
              <a:spcBef>
                <a:spcPts val="400"/>
              </a:spcBef>
              <a:spcAft>
                <a:spcPts val="0"/>
              </a:spcAft>
              <a:buClr>
                <a:schemeClr val="dk1"/>
              </a:buClr>
              <a:buSzPts val="1200"/>
              <a:buNone/>
              <a:defRPr sz="1200" b="1"/>
            </a:lvl7pPr>
            <a:lvl8pPr marL="3657600" lvl="7" indent="-228600" algn="l">
              <a:lnSpc>
                <a:spcPct val="90000"/>
              </a:lnSpc>
              <a:spcBef>
                <a:spcPts val="400"/>
              </a:spcBef>
              <a:spcAft>
                <a:spcPts val="0"/>
              </a:spcAft>
              <a:buClr>
                <a:schemeClr val="dk1"/>
              </a:buClr>
              <a:buSzPts val="1200"/>
              <a:buNone/>
              <a:defRPr sz="1200" b="1"/>
            </a:lvl8pPr>
            <a:lvl9pPr marL="4114800" lvl="8" indent="-228600" algn="l">
              <a:lnSpc>
                <a:spcPct val="90000"/>
              </a:lnSpc>
              <a:spcBef>
                <a:spcPts val="400"/>
              </a:spcBef>
              <a:spcAft>
                <a:spcPts val="0"/>
              </a:spcAft>
              <a:buClr>
                <a:schemeClr val="dk1"/>
              </a:buClr>
              <a:buSzPts val="1200"/>
              <a:buNone/>
              <a:defRPr sz="1200" b="1"/>
            </a:lvl9pPr>
          </a:lstStyle>
          <a:p>
            <a:endParaRPr/>
          </a:p>
        </p:txBody>
      </p:sp>
      <p:sp>
        <p:nvSpPr>
          <p:cNvPr id="186" name="Google Shape;186;p31"/>
          <p:cNvSpPr txBox="1">
            <a:spLocks noGrp="1"/>
          </p:cNvSpPr>
          <p:nvPr>
            <p:ph type="body" idx="4"/>
          </p:nvPr>
        </p:nvSpPr>
        <p:spPr>
          <a:xfrm>
            <a:off x="4629150" y="1878806"/>
            <a:ext cx="3887391" cy="2763441"/>
          </a:xfrm>
          <a:prstGeom prst="rect">
            <a:avLst/>
          </a:prstGeom>
          <a:noFill/>
          <a:ln>
            <a:noFill/>
          </a:ln>
        </p:spPr>
        <p:txBody>
          <a:bodyPr spcFirstLastPara="1" wrap="square" lIns="34275" tIns="17125" rIns="34275" bIns="17125" anchor="t" anchorCtr="0">
            <a:normAutofit/>
          </a:bodyPr>
          <a:lstStyle>
            <a:lvl1pPr marL="457200" lvl="0" indent="-273050" algn="l">
              <a:lnSpc>
                <a:spcPct val="90000"/>
              </a:lnSpc>
              <a:spcBef>
                <a:spcPts val="700"/>
              </a:spcBef>
              <a:spcAft>
                <a:spcPts val="0"/>
              </a:spcAft>
              <a:buClr>
                <a:schemeClr val="dk1"/>
              </a:buClr>
              <a:buSzPts val="700"/>
              <a:buChar char="•"/>
              <a:defRPr/>
            </a:lvl1pPr>
            <a:lvl2pPr marL="914400" lvl="1" indent="-273050" algn="l">
              <a:lnSpc>
                <a:spcPct val="90000"/>
              </a:lnSpc>
              <a:spcBef>
                <a:spcPts val="400"/>
              </a:spcBef>
              <a:spcAft>
                <a:spcPts val="0"/>
              </a:spcAft>
              <a:buClr>
                <a:schemeClr val="dk1"/>
              </a:buClr>
              <a:buSzPts val="700"/>
              <a:buChar char="•"/>
              <a:defRPr/>
            </a:lvl2pPr>
            <a:lvl3pPr marL="1371600" lvl="2" indent="-273050" algn="l">
              <a:lnSpc>
                <a:spcPct val="90000"/>
              </a:lnSpc>
              <a:spcBef>
                <a:spcPts val="400"/>
              </a:spcBef>
              <a:spcAft>
                <a:spcPts val="0"/>
              </a:spcAft>
              <a:buClr>
                <a:schemeClr val="dk1"/>
              </a:buClr>
              <a:buSzPts val="700"/>
              <a:buChar char="•"/>
              <a:defRPr/>
            </a:lvl3pPr>
            <a:lvl4pPr marL="1828800" lvl="3" indent="-273050" algn="l">
              <a:lnSpc>
                <a:spcPct val="90000"/>
              </a:lnSpc>
              <a:spcBef>
                <a:spcPts val="400"/>
              </a:spcBef>
              <a:spcAft>
                <a:spcPts val="0"/>
              </a:spcAft>
              <a:buClr>
                <a:schemeClr val="dk1"/>
              </a:buClr>
              <a:buSzPts val="700"/>
              <a:buChar char="•"/>
              <a:defRPr/>
            </a:lvl4pPr>
            <a:lvl5pPr marL="2286000" lvl="4" indent="-273050" algn="l">
              <a:lnSpc>
                <a:spcPct val="90000"/>
              </a:lnSpc>
              <a:spcBef>
                <a:spcPts val="400"/>
              </a:spcBef>
              <a:spcAft>
                <a:spcPts val="0"/>
              </a:spcAft>
              <a:buClr>
                <a:schemeClr val="dk1"/>
              </a:buClr>
              <a:buSzPts val="700"/>
              <a:buChar char="•"/>
              <a:defRPr/>
            </a:lvl5pPr>
            <a:lvl6pPr marL="2743200" lvl="5" indent="-273050" algn="l">
              <a:lnSpc>
                <a:spcPct val="90000"/>
              </a:lnSpc>
              <a:spcBef>
                <a:spcPts val="400"/>
              </a:spcBef>
              <a:spcAft>
                <a:spcPts val="0"/>
              </a:spcAft>
              <a:buClr>
                <a:schemeClr val="dk1"/>
              </a:buClr>
              <a:buSzPts val="700"/>
              <a:buChar char="•"/>
              <a:defRPr/>
            </a:lvl6pPr>
            <a:lvl7pPr marL="3200400" lvl="6" indent="-273050" algn="l">
              <a:lnSpc>
                <a:spcPct val="90000"/>
              </a:lnSpc>
              <a:spcBef>
                <a:spcPts val="400"/>
              </a:spcBef>
              <a:spcAft>
                <a:spcPts val="0"/>
              </a:spcAft>
              <a:buClr>
                <a:schemeClr val="dk1"/>
              </a:buClr>
              <a:buSzPts val="700"/>
              <a:buChar char="•"/>
              <a:defRPr/>
            </a:lvl7pPr>
            <a:lvl8pPr marL="3657600" lvl="7" indent="-273050" algn="l">
              <a:lnSpc>
                <a:spcPct val="90000"/>
              </a:lnSpc>
              <a:spcBef>
                <a:spcPts val="400"/>
              </a:spcBef>
              <a:spcAft>
                <a:spcPts val="0"/>
              </a:spcAft>
              <a:buClr>
                <a:schemeClr val="dk1"/>
              </a:buClr>
              <a:buSzPts val="700"/>
              <a:buChar char="•"/>
              <a:defRPr/>
            </a:lvl8pPr>
            <a:lvl9pPr marL="4114800" lvl="8" indent="-273050" algn="l">
              <a:lnSpc>
                <a:spcPct val="90000"/>
              </a:lnSpc>
              <a:spcBef>
                <a:spcPts val="400"/>
              </a:spcBef>
              <a:spcAft>
                <a:spcPts val="0"/>
              </a:spcAft>
              <a:buClr>
                <a:schemeClr val="dk1"/>
              </a:buClr>
              <a:buSzPts val="700"/>
              <a:buChar char="•"/>
              <a:defRPr/>
            </a:lvl9pPr>
          </a:lstStyle>
          <a:p>
            <a:endParaRPr/>
          </a:p>
        </p:txBody>
      </p:sp>
      <p:sp>
        <p:nvSpPr>
          <p:cNvPr id="187" name="Google Shape;187;p31"/>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88" name="Google Shape;188;p31"/>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89" name="Google Shape;189;p31"/>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90"/>
        <p:cNvGrpSpPr/>
        <p:nvPr/>
      </p:nvGrpSpPr>
      <p:grpSpPr>
        <a:xfrm>
          <a:off x="0" y="0"/>
          <a:ext cx="0" cy="0"/>
          <a:chOff x="0" y="0"/>
          <a:chExt cx="0" cy="0"/>
        </a:xfrm>
      </p:grpSpPr>
      <p:sp>
        <p:nvSpPr>
          <p:cNvPr id="191" name="Google Shape;191;p32"/>
          <p:cNvSpPr txBox="1">
            <a:spLocks noGrp="1"/>
          </p:cNvSpPr>
          <p:nvPr>
            <p:ph type="title"/>
          </p:nvPr>
        </p:nvSpPr>
        <p:spPr>
          <a:xfrm>
            <a:off x="628650" y="273844"/>
            <a:ext cx="7886700" cy="994172"/>
          </a:xfrm>
          <a:prstGeom prst="rect">
            <a:avLst/>
          </a:prstGeom>
          <a:noFill/>
          <a:ln>
            <a:noFill/>
          </a:ln>
        </p:spPr>
        <p:txBody>
          <a:bodyPr spcFirstLastPara="1" wrap="square" lIns="34275" tIns="17125" rIns="34275" bIns="17125" anchor="ctr" anchorCtr="0">
            <a:normAutofit/>
          </a:bodyPr>
          <a:lstStyle>
            <a:lvl1pPr lvl="0" algn="l">
              <a:lnSpc>
                <a:spcPct val="90000"/>
              </a:lnSpc>
              <a:spcBef>
                <a:spcPts val="0"/>
              </a:spcBef>
              <a:spcAft>
                <a:spcPts val="0"/>
              </a:spcAft>
              <a:buClr>
                <a:schemeClr val="accent1"/>
              </a:buClr>
              <a:buSzPts val="7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92" name="Google Shape;192;p32"/>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93" name="Google Shape;193;p32"/>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94" name="Google Shape;194;p32"/>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195"/>
        <p:cNvGrpSpPr/>
        <p:nvPr/>
      </p:nvGrpSpPr>
      <p:grpSpPr>
        <a:xfrm>
          <a:off x="0" y="0"/>
          <a:ext cx="0" cy="0"/>
          <a:chOff x="0" y="0"/>
          <a:chExt cx="0" cy="0"/>
        </a:xfrm>
      </p:grpSpPr>
      <p:sp>
        <p:nvSpPr>
          <p:cNvPr id="196" name="Google Shape;196;p33"/>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lvl="0" algn="ctr">
              <a:lnSpc>
                <a:spcPct val="100000"/>
              </a:lnSpc>
              <a:spcBef>
                <a:spcPts val="0"/>
              </a:spcBef>
              <a:spcAft>
                <a:spcPts val="0"/>
              </a:spcAft>
              <a:buSzPts val="500"/>
              <a:buNone/>
              <a:defRPr/>
            </a:lvl1pPr>
            <a:lvl2pPr lvl="1" algn="l">
              <a:lnSpc>
                <a:spcPct val="100000"/>
              </a:lnSpc>
              <a:spcBef>
                <a:spcPts val="0"/>
              </a:spcBef>
              <a:spcAft>
                <a:spcPts val="0"/>
              </a:spcAft>
              <a:buSzPts val="500"/>
              <a:buNone/>
              <a:defRPr/>
            </a:lvl2pPr>
            <a:lvl3pPr lvl="2" algn="l">
              <a:lnSpc>
                <a:spcPct val="100000"/>
              </a:lnSpc>
              <a:spcBef>
                <a:spcPts val="0"/>
              </a:spcBef>
              <a:spcAft>
                <a:spcPts val="0"/>
              </a:spcAft>
              <a:buSzPts val="500"/>
              <a:buNone/>
              <a:defRPr/>
            </a:lvl3pPr>
            <a:lvl4pPr lvl="3" algn="l">
              <a:lnSpc>
                <a:spcPct val="100000"/>
              </a:lnSpc>
              <a:spcBef>
                <a:spcPts val="0"/>
              </a:spcBef>
              <a:spcAft>
                <a:spcPts val="0"/>
              </a:spcAft>
              <a:buSzPts val="500"/>
              <a:buNone/>
              <a:defRPr/>
            </a:lvl4pPr>
            <a:lvl5pPr lvl="4" algn="l">
              <a:lnSpc>
                <a:spcPct val="100000"/>
              </a:lnSpc>
              <a:spcBef>
                <a:spcPts val="0"/>
              </a:spcBef>
              <a:spcAft>
                <a:spcPts val="0"/>
              </a:spcAft>
              <a:buSzPts val="500"/>
              <a:buNone/>
              <a:defRPr/>
            </a:lvl5pPr>
            <a:lvl6pPr lvl="5" algn="l">
              <a:lnSpc>
                <a:spcPct val="100000"/>
              </a:lnSpc>
              <a:spcBef>
                <a:spcPts val="0"/>
              </a:spcBef>
              <a:spcAft>
                <a:spcPts val="0"/>
              </a:spcAft>
              <a:buSzPts val="500"/>
              <a:buNone/>
              <a:defRPr/>
            </a:lvl6pPr>
            <a:lvl7pPr lvl="6" algn="l">
              <a:lnSpc>
                <a:spcPct val="100000"/>
              </a:lnSpc>
              <a:spcBef>
                <a:spcPts val="0"/>
              </a:spcBef>
              <a:spcAft>
                <a:spcPts val="0"/>
              </a:spcAft>
              <a:buSzPts val="500"/>
              <a:buNone/>
              <a:defRPr/>
            </a:lvl7pPr>
            <a:lvl8pPr lvl="7" algn="l">
              <a:lnSpc>
                <a:spcPct val="100000"/>
              </a:lnSpc>
              <a:spcBef>
                <a:spcPts val="0"/>
              </a:spcBef>
              <a:spcAft>
                <a:spcPts val="0"/>
              </a:spcAft>
              <a:buSzPts val="500"/>
              <a:buNone/>
              <a:defRPr/>
            </a:lvl8pPr>
            <a:lvl9pPr lvl="8" algn="l">
              <a:lnSpc>
                <a:spcPct val="100000"/>
              </a:lnSpc>
              <a:spcBef>
                <a:spcPts val="0"/>
              </a:spcBef>
              <a:spcAft>
                <a:spcPts val="0"/>
              </a:spcAft>
              <a:buSzPts val="500"/>
              <a:buNone/>
              <a:defRPr/>
            </a:lvl9pPr>
          </a:lstStyle>
          <a:p>
            <a:endParaRPr/>
          </a:p>
        </p:txBody>
      </p:sp>
      <p:sp>
        <p:nvSpPr>
          <p:cNvPr id="197" name="Google Shape;197;p33"/>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198" name="Google Shape;198;p33"/>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204"/>
        <p:cNvGrpSpPr/>
        <p:nvPr/>
      </p:nvGrpSpPr>
      <p:grpSpPr>
        <a:xfrm>
          <a:off x="0" y="0"/>
          <a:ext cx="0" cy="0"/>
          <a:chOff x="0" y="0"/>
          <a:chExt cx="0" cy="0"/>
        </a:xfrm>
      </p:grpSpPr>
      <p:pic>
        <p:nvPicPr>
          <p:cNvPr id="205" name="Google Shape;205;p35"/>
          <p:cNvPicPr preferRelativeResize="0"/>
          <p:nvPr/>
        </p:nvPicPr>
        <p:blipFill rotWithShape="1">
          <a:blip r:embed="rId2">
            <a:alphaModFix/>
          </a:blip>
          <a:srcRect/>
          <a:stretch/>
        </p:blipFill>
        <p:spPr>
          <a:xfrm>
            <a:off x="595" y="0"/>
            <a:ext cx="9142813" cy="5142832"/>
          </a:xfrm>
          <a:prstGeom prst="rect">
            <a:avLst/>
          </a:prstGeom>
          <a:noFill/>
          <a:ln>
            <a:noFill/>
          </a:ln>
        </p:spPr>
      </p:pic>
      <p:sp>
        <p:nvSpPr>
          <p:cNvPr id="206" name="Google Shape;206;p35"/>
          <p:cNvSpPr/>
          <p:nvPr/>
        </p:nvSpPr>
        <p:spPr>
          <a:xfrm>
            <a:off x="322915" y="1348402"/>
            <a:ext cx="9423716" cy="3199383"/>
          </a:xfrm>
          <a:custGeom>
            <a:avLst/>
            <a:gdLst/>
            <a:ahLst/>
            <a:cxnLst/>
            <a:rect l="l" t="t" r="r" b="b"/>
            <a:pathLst>
              <a:path w="25129909" h="8531688" extrusionOk="0">
                <a:moveTo>
                  <a:pt x="570174" y="0"/>
                </a:moveTo>
                <a:lnTo>
                  <a:pt x="15632987" y="0"/>
                </a:lnTo>
                <a:lnTo>
                  <a:pt x="15628709" y="84726"/>
                </a:lnTo>
                <a:cubicBezTo>
                  <a:pt x="15628709" y="1923455"/>
                  <a:pt x="17119293" y="3414040"/>
                  <a:pt x="18958023" y="3414040"/>
                </a:cubicBezTo>
                <a:cubicBezTo>
                  <a:pt x="20796753" y="3414040"/>
                  <a:pt x="22287337" y="1923455"/>
                  <a:pt x="22287337" y="84726"/>
                </a:cubicBezTo>
                <a:lnTo>
                  <a:pt x="22283059" y="0"/>
                </a:lnTo>
                <a:lnTo>
                  <a:pt x="24559737" y="0"/>
                </a:lnTo>
                <a:cubicBezTo>
                  <a:pt x="24874633" y="0"/>
                  <a:pt x="25129909" y="255275"/>
                  <a:pt x="25129909" y="570173"/>
                </a:cubicBezTo>
                <a:lnTo>
                  <a:pt x="25129909" y="7961515"/>
                </a:lnTo>
                <a:cubicBezTo>
                  <a:pt x="25129909" y="8276413"/>
                  <a:pt x="24874633" y="8531688"/>
                  <a:pt x="24559737" y="8531688"/>
                </a:cubicBezTo>
                <a:lnTo>
                  <a:pt x="570174" y="8531688"/>
                </a:lnTo>
                <a:cubicBezTo>
                  <a:pt x="255275" y="8531688"/>
                  <a:pt x="0" y="8276413"/>
                  <a:pt x="0" y="7961515"/>
                </a:cubicBezTo>
                <a:lnTo>
                  <a:pt x="0" y="570173"/>
                </a:lnTo>
                <a:cubicBezTo>
                  <a:pt x="0" y="255275"/>
                  <a:pt x="255275" y="0"/>
                  <a:pt x="570174" y="0"/>
                </a:cubicBezTo>
                <a:close/>
              </a:path>
            </a:pathLst>
          </a:custGeom>
          <a:solidFill>
            <a:schemeClr val="accent1">
              <a:alpha val="88240"/>
            </a:schemeClr>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1" i="0" u="none" strike="noStrike" cap="none">
              <a:solidFill>
                <a:schemeClr val="lt1"/>
              </a:solidFill>
              <a:latin typeface="Arial"/>
              <a:ea typeface="Arial"/>
              <a:cs typeface="Arial"/>
              <a:sym typeface="Arial"/>
            </a:endParaRPr>
          </a:p>
        </p:txBody>
      </p:sp>
      <p:sp>
        <p:nvSpPr>
          <p:cNvPr id="207" name="Google Shape;207;p35"/>
          <p:cNvSpPr txBox="1">
            <a:spLocks noGrp="1"/>
          </p:cNvSpPr>
          <p:nvPr>
            <p:ph type="ctrTitle"/>
          </p:nvPr>
        </p:nvSpPr>
        <p:spPr>
          <a:xfrm>
            <a:off x="635860" y="1576464"/>
            <a:ext cx="4606800" cy="16947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lt1"/>
              </a:buClr>
              <a:buSzPts val="4500"/>
              <a:buFont typeface="Arial"/>
              <a:buNone/>
              <a:defRPr sz="4500" b="1">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08" name="Google Shape;208;p35"/>
          <p:cNvSpPr txBox="1">
            <a:spLocks noGrp="1"/>
          </p:cNvSpPr>
          <p:nvPr>
            <p:ph type="subTitle" idx="1"/>
          </p:nvPr>
        </p:nvSpPr>
        <p:spPr>
          <a:xfrm>
            <a:off x="635860" y="3490795"/>
            <a:ext cx="5378400" cy="866400"/>
          </a:xfrm>
          <a:prstGeom prst="rect">
            <a:avLst/>
          </a:prstGeom>
          <a:noFill/>
          <a:ln>
            <a:noFill/>
          </a:ln>
        </p:spPr>
        <p:txBody>
          <a:bodyPr spcFirstLastPara="1" wrap="square" lIns="34275" tIns="17125" rIns="34275" bIns="17125" anchor="t" anchorCtr="0">
            <a:normAutofit/>
          </a:bodyPr>
          <a:lstStyle>
            <a:lvl1pPr lvl="0" algn="l" rtl="0">
              <a:lnSpc>
                <a:spcPct val="90000"/>
              </a:lnSpc>
              <a:spcBef>
                <a:spcPts val="700"/>
              </a:spcBef>
              <a:spcAft>
                <a:spcPts val="0"/>
              </a:spcAft>
              <a:buClr>
                <a:schemeClr val="lt1"/>
              </a:buClr>
              <a:buSzPts val="1800"/>
              <a:buNone/>
              <a:defRPr sz="1800">
                <a:solidFill>
                  <a:schemeClr val="lt1"/>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300"/>
              <a:buNone/>
              <a:defRPr sz="13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209" name="Google Shape;209;p35"/>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10" name="Google Shape;210;p35"/>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11" name="Google Shape;211;p35"/>
          <p:cNvPicPr preferRelativeResize="0"/>
          <p:nvPr/>
        </p:nvPicPr>
        <p:blipFill rotWithShape="1">
          <a:blip r:embed="rId3">
            <a:alphaModFix/>
          </a:blip>
          <a:srcRect/>
          <a:stretch/>
        </p:blipFill>
        <p:spPr>
          <a:xfrm>
            <a:off x="6451327" y="342520"/>
            <a:ext cx="1959841" cy="2031296"/>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212"/>
        <p:cNvGrpSpPr/>
        <p:nvPr/>
      </p:nvGrpSpPr>
      <p:grpSpPr>
        <a:xfrm>
          <a:off x="0" y="0"/>
          <a:ext cx="0" cy="0"/>
          <a:chOff x="0" y="0"/>
          <a:chExt cx="0" cy="0"/>
        </a:xfrm>
      </p:grpSpPr>
      <p:pic>
        <p:nvPicPr>
          <p:cNvPr id="213" name="Google Shape;213;p36"/>
          <p:cNvPicPr preferRelativeResize="0"/>
          <p:nvPr/>
        </p:nvPicPr>
        <p:blipFill rotWithShape="1">
          <a:blip r:embed="rId2">
            <a:alphaModFix/>
          </a:blip>
          <a:srcRect/>
          <a:stretch/>
        </p:blipFill>
        <p:spPr>
          <a:xfrm>
            <a:off x="595" y="0"/>
            <a:ext cx="9142813" cy="5142832"/>
          </a:xfrm>
          <a:prstGeom prst="rect">
            <a:avLst/>
          </a:prstGeom>
          <a:noFill/>
          <a:ln>
            <a:noFill/>
          </a:ln>
        </p:spPr>
      </p:pic>
      <p:sp>
        <p:nvSpPr>
          <p:cNvPr id="214" name="Google Shape;214;p36"/>
          <p:cNvSpPr/>
          <p:nvPr/>
        </p:nvSpPr>
        <p:spPr>
          <a:xfrm>
            <a:off x="18786" y="211576"/>
            <a:ext cx="9145191" cy="2050104"/>
          </a:xfrm>
          <a:custGeom>
            <a:avLst/>
            <a:gdLst/>
            <a:ahLst/>
            <a:cxnLst/>
            <a:rect l="l" t="t" r="r" b="b"/>
            <a:pathLst>
              <a:path w="24387176" h="5466945" extrusionOk="0">
                <a:moveTo>
                  <a:pt x="0" y="0"/>
                </a:moveTo>
                <a:lnTo>
                  <a:pt x="21570558" y="0"/>
                </a:lnTo>
                <a:lnTo>
                  <a:pt x="21515138" y="41442"/>
                </a:lnTo>
                <a:cubicBezTo>
                  <a:pt x="21097466" y="386136"/>
                  <a:pt x="20831244" y="907783"/>
                  <a:pt x="20831244" y="1491610"/>
                </a:cubicBezTo>
                <a:cubicBezTo>
                  <a:pt x="20831244" y="2529525"/>
                  <a:pt x="21672640" y="3370921"/>
                  <a:pt x="22710556" y="3370921"/>
                </a:cubicBezTo>
                <a:cubicBezTo>
                  <a:pt x="23424124" y="3370921"/>
                  <a:pt x="24044804" y="2973230"/>
                  <a:pt x="24363046" y="2387401"/>
                </a:cubicBezTo>
                <a:lnTo>
                  <a:pt x="24387176" y="2337309"/>
                </a:lnTo>
                <a:lnTo>
                  <a:pt x="24387176" y="5466945"/>
                </a:lnTo>
                <a:lnTo>
                  <a:pt x="0" y="5466945"/>
                </a:lnTo>
                <a:close/>
              </a:path>
            </a:pathLst>
          </a:custGeom>
          <a:solidFill>
            <a:schemeClr val="lt1">
              <a:alpha val="71370"/>
            </a:schemeClr>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215" name="Google Shape;215;p36"/>
          <p:cNvSpPr txBox="1">
            <a:spLocks noGrp="1"/>
          </p:cNvSpPr>
          <p:nvPr>
            <p:ph type="title"/>
          </p:nvPr>
        </p:nvSpPr>
        <p:spPr>
          <a:xfrm>
            <a:off x="628650" y="273844"/>
            <a:ext cx="70752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16" name="Google Shape;216;p36"/>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rmAutofit/>
          </a:bodyPr>
          <a:lstStyle>
            <a:lvl1pPr marL="457200" lvl="0" indent="-361950" algn="l" rtl="0">
              <a:lnSpc>
                <a:spcPct val="90000"/>
              </a:lnSpc>
              <a:spcBef>
                <a:spcPts val="700"/>
              </a:spcBef>
              <a:spcAft>
                <a:spcPts val="0"/>
              </a:spcAft>
              <a:buClr>
                <a:schemeClr val="dk1"/>
              </a:buClr>
              <a:buSzPts val="2100"/>
              <a:buAutoNum type="arabicPeriod"/>
              <a:defRPr/>
            </a:lvl1pPr>
            <a:lvl2pPr marL="914400" lvl="1" indent="-342900" algn="l" rtl="0">
              <a:lnSpc>
                <a:spcPct val="90000"/>
              </a:lnSpc>
              <a:spcBef>
                <a:spcPts val="400"/>
              </a:spcBef>
              <a:spcAft>
                <a:spcPts val="0"/>
              </a:spcAft>
              <a:buClr>
                <a:schemeClr val="dk1"/>
              </a:buClr>
              <a:buSzPts val="1800"/>
              <a:buAutoNum type="alphaLcPeriod"/>
              <a:defRPr/>
            </a:lvl2pPr>
            <a:lvl3pPr marL="1371600" lvl="2" indent="-273050" algn="l" rtl="0">
              <a:lnSpc>
                <a:spcPct val="90000"/>
              </a:lnSpc>
              <a:spcBef>
                <a:spcPts val="400"/>
              </a:spcBef>
              <a:spcAft>
                <a:spcPts val="0"/>
              </a:spcAft>
              <a:buClr>
                <a:schemeClr val="dk1"/>
              </a:buClr>
              <a:buSzPts val="700"/>
              <a:buAutoNum type="romanLcPeriod"/>
              <a:defRPr/>
            </a:lvl3pPr>
            <a:lvl4pPr marL="1828800" lvl="3" indent="-273050" algn="l" rtl="0">
              <a:lnSpc>
                <a:spcPct val="90000"/>
              </a:lnSpc>
              <a:spcBef>
                <a:spcPts val="400"/>
              </a:spcBef>
              <a:spcAft>
                <a:spcPts val="0"/>
              </a:spcAft>
              <a:buClr>
                <a:schemeClr val="dk1"/>
              </a:buClr>
              <a:buSzPts val="700"/>
              <a:buAutoNum type="arabicPeriod"/>
              <a:defRPr/>
            </a:lvl4pPr>
            <a:lvl5pPr marL="2286000" lvl="4" indent="-273050" algn="l" rtl="0">
              <a:lnSpc>
                <a:spcPct val="90000"/>
              </a:lnSpc>
              <a:spcBef>
                <a:spcPts val="400"/>
              </a:spcBef>
              <a:spcAft>
                <a:spcPts val="0"/>
              </a:spcAft>
              <a:buClr>
                <a:schemeClr val="dk1"/>
              </a:buClr>
              <a:buSzPts val="700"/>
              <a:buAutoNum type="alphaLcPeriod"/>
              <a:defRPr/>
            </a:lvl5pPr>
            <a:lvl6pPr marL="2743200" lvl="5" indent="-273050" algn="l" rtl="0">
              <a:lnSpc>
                <a:spcPct val="90000"/>
              </a:lnSpc>
              <a:spcBef>
                <a:spcPts val="400"/>
              </a:spcBef>
              <a:spcAft>
                <a:spcPts val="0"/>
              </a:spcAft>
              <a:buClr>
                <a:schemeClr val="dk1"/>
              </a:buClr>
              <a:buSzPts val="700"/>
              <a:buAutoNum type="romanLcPeriod"/>
              <a:defRPr/>
            </a:lvl6pPr>
            <a:lvl7pPr marL="3200400" lvl="6" indent="-273050" algn="l" rtl="0">
              <a:lnSpc>
                <a:spcPct val="90000"/>
              </a:lnSpc>
              <a:spcBef>
                <a:spcPts val="400"/>
              </a:spcBef>
              <a:spcAft>
                <a:spcPts val="0"/>
              </a:spcAft>
              <a:buClr>
                <a:schemeClr val="dk1"/>
              </a:buClr>
              <a:buSzPts val="700"/>
              <a:buAutoNum type="arabicPeriod"/>
              <a:defRPr/>
            </a:lvl7pPr>
            <a:lvl8pPr marL="3657600" lvl="7" indent="-273050" algn="l" rtl="0">
              <a:lnSpc>
                <a:spcPct val="90000"/>
              </a:lnSpc>
              <a:spcBef>
                <a:spcPts val="400"/>
              </a:spcBef>
              <a:spcAft>
                <a:spcPts val="0"/>
              </a:spcAft>
              <a:buClr>
                <a:schemeClr val="dk1"/>
              </a:buClr>
              <a:buSzPts val="700"/>
              <a:buAutoNum type="alphaLcPeriod"/>
              <a:defRPr/>
            </a:lvl8pPr>
            <a:lvl9pPr marL="4114800" lvl="8" indent="-273050" algn="l" rtl="0">
              <a:lnSpc>
                <a:spcPct val="90000"/>
              </a:lnSpc>
              <a:spcBef>
                <a:spcPts val="400"/>
              </a:spcBef>
              <a:spcAft>
                <a:spcPts val="0"/>
              </a:spcAft>
              <a:buClr>
                <a:schemeClr val="dk1"/>
              </a:buClr>
              <a:buSzPts val="700"/>
              <a:buAutoNum type="romanLcPeriod"/>
              <a:defRPr/>
            </a:lvl9pPr>
          </a:lstStyle>
          <a:p>
            <a:endParaRPr/>
          </a:p>
        </p:txBody>
      </p:sp>
      <p:sp>
        <p:nvSpPr>
          <p:cNvPr id="217" name="Google Shape;217;p36"/>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18" name="Google Shape;218;p36"/>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19" name="Google Shape;219;p36"/>
          <p:cNvPicPr preferRelativeResize="0"/>
          <p:nvPr/>
        </p:nvPicPr>
        <p:blipFill rotWithShape="1">
          <a:blip r:embed="rId3">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_Section Header" type="secHead">
  <p:cSld name="SECTION_HEADER">
    <p:spTree>
      <p:nvGrpSpPr>
        <p:cNvPr id="1" name="Shape 220"/>
        <p:cNvGrpSpPr/>
        <p:nvPr/>
      </p:nvGrpSpPr>
      <p:grpSpPr>
        <a:xfrm>
          <a:off x="0" y="0"/>
          <a:ext cx="0" cy="0"/>
          <a:chOff x="0" y="0"/>
          <a:chExt cx="0" cy="0"/>
        </a:xfrm>
      </p:grpSpPr>
      <p:pic>
        <p:nvPicPr>
          <p:cNvPr id="221" name="Google Shape;221;p37"/>
          <p:cNvPicPr preferRelativeResize="0"/>
          <p:nvPr/>
        </p:nvPicPr>
        <p:blipFill rotWithShape="1">
          <a:blip r:embed="rId2">
            <a:alphaModFix/>
          </a:blip>
          <a:srcRect/>
          <a:stretch/>
        </p:blipFill>
        <p:spPr>
          <a:xfrm>
            <a:off x="595" y="0"/>
            <a:ext cx="9142813" cy="5142832"/>
          </a:xfrm>
          <a:prstGeom prst="rect">
            <a:avLst/>
          </a:prstGeom>
          <a:noFill/>
          <a:ln>
            <a:noFill/>
          </a:ln>
        </p:spPr>
      </p:pic>
      <p:sp>
        <p:nvSpPr>
          <p:cNvPr id="222" name="Google Shape;222;p37"/>
          <p:cNvSpPr txBox="1">
            <a:spLocks noGrp="1"/>
          </p:cNvSpPr>
          <p:nvPr>
            <p:ph type="title"/>
          </p:nvPr>
        </p:nvSpPr>
        <p:spPr>
          <a:xfrm>
            <a:off x="623888" y="1282304"/>
            <a:ext cx="5491200" cy="21396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accent1"/>
              </a:buClr>
              <a:buSzPts val="4500"/>
              <a:buFont typeface="Arial"/>
              <a:buNone/>
              <a:defRPr sz="4500"/>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23" name="Google Shape;223;p37"/>
          <p:cNvSpPr txBox="1">
            <a:spLocks noGrp="1"/>
          </p:cNvSpPr>
          <p:nvPr>
            <p:ph type="body" idx="1"/>
          </p:nvPr>
        </p:nvSpPr>
        <p:spPr>
          <a:xfrm>
            <a:off x="623888" y="3442098"/>
            <a:ext cx="7886700" cy="1125000"/>
          </a:xfrm>
          <a:prstGeom prst="rect">
            <a:avLst/>
          </a:prstGeom>
          <a:noFill/>
          <a:ln>
            <a:noFill/>
          </a:ln>
        </p:spPr>
        <p:txBody>
          <a:bodyPr spcFirstLastPara="1" wrap="square" lIns="34275" tIns="17125" rIns="34275" bIns="17125" anchor="t" anchorCtr="0">
            <a:normAutofit/>
          </a:bodyPr>
          <a:lstStyle>
            <a:lvl1pPr marL="457200" lvl="0" indent="-228600" algn="l" rtl="0">
              <a:lnSpc>
                <a:spcPct val="90000"/>
              </a:lnSpc>
              <a:spcBef>
                <a:spcPts val="700"/>
              </a:spcBef>
              <a:spcAft>
                <a:spcPts val="0"/>
              </a:spcAft>
              <a:buClr>
                <a:srgbClr val="888888"/>
              </a:buClr>
              <a:buSzPts val="1800"/>
              <a:buNone/>
              <a:defRPr sz="1800">
                <a:solidFill>
                  <a:srgbClr val="888888"/>
                </a:solidFill>
              </a:defRPr>
            </a:lvl1pPr>
            <a:lvl2pPr marL="914400" lvl="1" indent="-228600" algn="l" rtl="0">
              <a:lnSpc>
                <a:spcPct val="90000"/>
              </a:lnSpc>
              <a:spcBef>
                <a:spcPts val="400"/>
              </a:spcBef>
              <a:spcAft>
                <a:spcPts val="0"/>
              </a:spcAft>
              <a:buClr>
                <a:srgbClr val="888888"/>
              </a:buClr>
              <a:buSzPts val="1500"/>
              <a:buNone/>
              <a:defRPr sz="1500">
                <a:solidFill>
                  <a:srgbClr val="888888"/>
                </a:solidFill>
              </a:defRPr>
            </a:lvl2pPr>
            <a:lvl3pPr marL="1371600" lvl="2" indent="-228600" algn="l" rtl="0">
              <a:lnSpc>
                <a:spcPct val="90000"/>
              </a:lnSpc>
              <a:spcBef>
                <a:spcPts val="400"/>
              </a:spcBef>
              <a:spcAft>
                <a:spcPts val="0"/>
              </a:spcAft>
              <a:buClr>
                <a:srgbClr val="888888"/>
              </a:buClr>
              <a:buSzPts val="1300"/>
              <a:buNone/>
              <a:defRPr sz="1300">
                <a:solidFill>
                  <a:srgbClr val="888888"/>
                </a:solidFill>
              </a:defRPr>
            </a:lvl3pPr>
            <a:lvl4pPr marL="1828800" lvl="3" indent="-228600" algn="l" rtl="0">
              <a:lnSpc>
                <a:spcPct val="90000"/>
              </a:lnSpc>
              <a:spcBef>
                <a:spcPts val="400"/>
              </a:spcBef>
              <a:spcAft>
                <a:spcPts val="0"/>
              </a:spcAft>
              <a:buClr>
                <a:srgbClr val="888888"/>
              </a:buClr>
              <a:buSzPts val="1200"/>
              <a:buNone/>
              <a:defRPr sz="1200">
                <a:solidFill>
                  <a:srgbClr val="888888"/>
                </a:solidFill>
              </a:defRPr>
            </a:lvl4pPr>
            <a:lvl5pPr marL="2286000" lvl="4" indent="-228600" algn="l" rtl="0">
              <a:lnSpc>
                <a:spcPct val="90000"/>
              </a:lnSpc>
              <a:spcBef>
                <a:spcPts val="400"/>
              </a:spcBef>
              <a:spcAft>
                <a:spcPts val="0"/>
              </a:spcAft>
              <a:buClr>
                <a:srgbClr val="888888"/>
              </a:buClr>
              <a:buSzPts val="1200"/>
              <a:buNone/>
              <a:defRPr sz="1200">
                <a:solidFill>
                  <a:srgbClr val="888888"/>
                </a:solidFill>
              </a:defRPr>
            </a:lvl5pPr>
            <a:lvl6pPr marL="2743200" lvl="5" indent="-228600" algn="l" rtl="0">
              <a:lnSpc>
                <a:spcPct val="90000"/>
              </a:lnSpc>
              <a:spcBef>
                <a:spcPts val="400"/>
              </a:spcBef>
              <a:spcAft>
                <a:spcPts val="0"/>
              </a:spcAft>
              <a:buClr>
                <a:srgbClr val="888888"/>
              </a:buClr>
              <a:buSzPts val="1200"/>
              <a:buNone/>
              <a:defRPr sz="1200">
                <a:solidFill>
                  <a:srgbClr val="888888"/>
                </a:solidFill>
              </a:defRPr>
            </a:lvl6pPr>
            <a:lvl7pPr marL="3200400" lvl="6" indent="-228600" algn="l" rtl="0">
              <a:lnSpc>
                <a:spcPct val="90000"/>
              </a:lnSpc>
              <a:spcBef>
                <a:spcPts val="400"/>
              </a:spcBef>
              <a:spcAft>
                <a:spcPts val="0"/>
              </a:spcAft>
              <a:buClr>
                <a:srgbClr val="888888"/>
              </a:buClr>
              <a:buSzPts val="1200"/>
              <a:buNone/>
              <a:defRPr sz="1200">
                <a:solidFill>
                  <a:srgbClr val="888888"/>
                </a:solidFill>
              </a:defRPr>
            </a:lvl7pPr>
            <a:lvl8pPr marL="3657600" lvl="7" indent="-228600" algn="l" rtl="0">
              <a:lnSpc>
                <a:spcPct val="90000"/>
              </a:lnSpc>
              <a:spcBef>
                <a:spcPts val="400"/>
              </a:spcBef>
              <a:spcAft>
                <a:spcPts val="0"/>
              </a:spcAft>
              <a:buClr>
                <a:srgbClr val="888888"/>
              </a:buClr>
              <a:buSzPts val="1200"/>
              <a:buNone/>
              <a:defRPr sz="1200">
                <a:solidFill>
                  <a:srgbClr val="888888"/>
                </a:solidFill>
              </a:defRPr>
            </a:lvl8pPr>
            <a:lvl9pPr marL="4114800" lvl="8" indent="-228600" algn="l" rtl="0">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224" name="Google Shape;224;p37"/>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25" name="Google Shape;225;p37"/>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26" name="Google Shape;226;p37"/>
          <p:cNvPicPr preferRelativeResize="0"/>
          <p:nvPr/>
        </p:nvPicPr>
        <p:blipFill rotWithShape="1">
          <a:blip r:embed="rId3">
            <a:alphaModFix/>
          </a:blip>
          <a:srcRect/>
          <a:stretch/>
        </p:blipFill>
        <p:spPr>
          <a:xfrm>
            <a:off x="6451327" y="298071"/>
            <a:ext cx="1959841" cy="2031296"/>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matchingName="Title and Picture">
  <p:cSld name="Title and Picture">
    <p:spTree>
      <p:nvGrpSpPr>
        <p:cNvPr id="1" name="Shape 227"/>
        <p:cNvGrpSpPr/>
        <p:nvPr/>
      </p:nvGrpSpPr>
      <p:grpSpPr>
        <a:xfrm>
          <a:off x="0" y="0"/>
          <a:ext cx="0" cy="0"/>
          <a:chOff x="0" y="0"/>
          <a:chExt cx="0" cy="0"/>
        </a:xfrm>
      </p:grpSpPr>
      <p:sp>
        <p:nvSpPr>
          <p:cNvPr id="228" name="Google Shape;228;p38"/>
          <p:cNvSpPr txBox="1">
            <a:spLocks noGrp="1"/>
          </p:cNvSpPr>
          <p:nvPr>
            <p:ph type="title"/>
          </p:nvPr>
        </p:nvSpPr>
        <p:spPr>
          <a:xfrm>
            <a:off x="642504" y="0"/>
            <a:ext cx="7843500" cy="356700"/>
          </a:xfrm>
          <a:prstGeom prst="rect">
            <a:avLst/>
          </a:prstGeom>
          <a:noFill/>
          <a:ln>
            <a:noFill/>
          </a:ln>
        </p:spPr>
        <p:txBody>
          <a:bodyPr spcFirstLastPara="1" wrap="square" lIns="68575" tIns="34275" rIns="68575" bIns="34275" anchor="t" anchorCtr="0">
            <a:noAutofit/>
          </a:bodyPr>
          <a:lstStyle>
            <a:lvl1pPr marR="0" lvl="0" algn="ctr" rtl="0">
              <a:lnSpc>
                <a:spcPct val="90000"/>
              </a:lnSpc>
              <a:spcBef>
                <a:spcPts val="0"/>
              </a:spcBef>
              <a:spcAft>
                <a:spcPts val="0"/>
              </a:spcAft>
              <a:buClr>
                <a:srgbClr val="61E7F0"/>
              </a:buClr>
              <a:buSzPts val="1800"/>
              <a:buFont typeface="Calibri"/>
              <a:buNone/>
              <a:defRPr sz="1800" b="0" i="0" u="none" strike="noStrike" cap="none">
                <a:solidFill>
                  <a:srgbClr val="61E7F0"/>
                </a:solidFill>
                <a:latin typeface="Calibri"/>
                <a:ea typeface="Calibri"/>
                <a:cs typeface="Calibri"/>
                <a:sym typeface="Calibri"/>
              </a:defRPr>
            </a:lvl1pPr>
            <a:lvl2pPr lvl="1" algn="l" rtl="0">
              <a:lnSpc>
                <a:spcPct val="100000"/>
              </a:lnSpc>
              <a:spcBef>
                <a:spcPts val="0"/>
              </a:spcBef>
              <a:spcAft>
                <a:spcPts val="0"/>
              </a:spcAft>
              <a:buSzPts val="1000"/>
              <a:buNone/>
              <a:defRPr sz="1300"/>
            </a:lvl2pPr>
            <a:lvl3pPr lvl="2" algn="l" rtl="0">
              <a:lnSpc>
                <a:spcPct val="100000"/>
              </a:lnSpc>
              <a:spcBef>
                <a:spcPts val="0"/>
              </a:spcBef>
              <a:spcAft>
                <a:spcPts val="0"/>
              </a:spcAft>
              <a:buSzPts val="1000"/>
              <a:buNone/>
              <a:defRPr sz="1300"/>
            </a:lvl3pPr>
            <a:lvl4pPr lvl="3" algn="l" rtl="0">
              <a:lnSpc>
                <a:spcPct val="100000"/>
              </a:lnSpc>
              <a:spcBef>
                <a:spcPts val="0"/>
              </a:spcBef>
              <a:spcAft>
                <a:spcPts val="0"/>
              </a:spcAft>
              <a:buSzPts val="1000"/>
              <a:buNone/>
              <a:defRPr sz="1300"/>
            </a:lvl4pPr>
            <a:lvl5pPr lvl="4" algn="l" rtl="0">
              <a:lnSpc>
                <a:spcPct val="100000"/>
              </a:lnSpc>
              <a:spcBef>
                <a:spcPts val="0"/>
              </a:spcBef>
              <a:spcAft>
                <a:spcPts val="0"/>
              </a:spcAft>
              <a:buSzPts val="1000"/>
              <a:buNone/>
              <a:defRPr sz="1300"/>
            </a:lvl5pPr>
            <a:lvl6pPr lvl="5" algn="l" rtl="0">
              <a:lnSpc>
                <a:spcPct val="100000"/>
              </a:lnSpc>
              <a:spcBef>
                <a:spcPts val="0"/>
              </a:spcBef>
              <a:spcAft>
                <a:spcPts val="0"/>
              </a:spcAft>
              <a:buSzPts val="1000"/>
              <a:buNone/>
              <a:defRPr sz="1300"/>
            </a:lvl6pPr>
            <a:lvl7pPr lvl="6" algn="l" rtl="0">
              <a:lnSpc>
                <a:spcPct val="100000"/>
              </a:lnSpc>
              <a:spcBef>
                <a:spcPts val="0"/>
              </a:spcBef>
              <a:spcAft>
                <a:spcPts val="0"/>
              </a:spcAft>
              <a:buSzPts val="1000"/>
              <a:buNone/>
              <a:defRPr sz="1300"/>
            </a:lvl7pPr>
            <a:lvl8pPr lvl="7" algn="l" rtl="0">
              <a:lnSpc>
                <a:spcPct val="100000"/>
              </a:lnSpc>
              <a:spcBef>
                <a:spcPts val="0"/>
              </a:spcBef>
              <a:spcAft>
                <a:spcPts val="0"/>
              </a:spcAft>
              <a:buSzPts val="1000"/>
              <a:buNone/>
              <a:defRPr sz="1300"/>
            </a:lvl8pPr>
            <a:lvl9pPr lvl="8" algn="l" rtl="0">
              <a:lnSpc>
                <a:spcPct val="100000"/>
              </a:lnSpc>
              <a:spcBef>
                <a:spcPts val="0"/>
              </a:spcBef>
              <a:spcAft>
                <a:spcPts val="0"/>
              </a:spcAft>
              <a:buSzPts val="1000"/>
              <a:buNone/>
              <a:defRPr sz="1300"/>
            </a:lvl9pPr>
          </a:lstStyle>
          <a:p>
            <a:endParaRPr/>
          </a:p>
        </p:txBody>
      </p:sp>
      <p:sp>
        <p:nvSpPr>
          <p:cNvPr id="229" name="Google Shape;229;p38"/>
          <p:cNvSpPr>
            <a:spLocks noGrp="1"/>
          </p:cNvSpPr>
          <p:nvPr>
            <p:ph type="pic" idx="2"/>
          </p:nvPr>
        </p:nvSpPr>
        <p:spPr>
          <a:xfrm>
            <a:off x="642504" y="429491"/>
            <a:ext cx="7843500" cy="4260300"/>
          </a:xfrm>
          <a:prstGeom prst="rect">
            <a:avLst/>
          </a:prstGeom>
          <a:noFill/>
          <a:ln>
            <a:noFill/>
          </a:ln>
        </p:spPr>
      </p:sp>
      <p:sp>
        <p:nvSpPr>
          <p:cNvPr id="230" name="Google Shape;230;p38"/>
          <p:cNvSpPr txBox="1">
            <a:spLocks noGrp="1"/>
          </p:cNvSpPr>
          <p:nvPr>
            <p:ph type="sldNum" idx="12"/>
          </p:nvPr>
        </p:nvSpPr>
        <p:spPr>
          <a:xfrm>
            <a:off x="8555832" y="4834666"/>
            <a:ext cx="369300" cy="230700"/>
          </a:xfrm>
          <a:prstGeom prst="rect">
            <a:avLst/>
          </a:prstGeom>
          <a:noFill/>
          <a:ln>
            <a:noFill/>
          </a:ln>
        </p:spPr>
        <p:txBody>
          <a:bodyPr spcFirstLastPara="1" wrap="square" lIns="68575" tIns="34275" rIns="68575" bIns="34275" anchor="t" anchorCtr="0">
            <a:noAutofit/>
          </a:bodyPr>
          <a:lstStyle>
            <a:lvl1pPr marL="0" marR="0" lvl="0"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1">
  <p:cSld name="Title Only">
    <p:spTree>
      <p:nvGrpSpPr>
        <p:cNvPr id="1" name="Shape 231"/>
        <p:cNvGrpSpPr/>
        <p:nvPr/>
      </p:nvGrpSpPr>
      <p:grpSpPr>
        <a:xfrm>
          <a:off x="0" y="0"/>
          <a:ext cx="0" cy="0"/>
          <a:chOff x="0" y="0"/>
          <a:chExt cx="0" cy="0"/>
        </a:xfrm>
      </p:grpSpPr>
      <p:sp>
        <p:nvSpPr>
          <p:cNvPr id="232" name="Google Shape;232;p39"/>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33" name="Google Shape;233;p39"/>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34" name="Google Shape;234;p39"/>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35" name="Google Shape;235;p39"/>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236"/>
        <p:cNvGrpSpPr/>
        <p:nvPr/>
      </p:nvGrpSpPr>
      <p:grpSpPr>
        <a:xfrm>
          <a:off x="0" y="0"/>
          <a:ext cx="0" cy="0"/>
          <a:chOff x="0" y="0"/>
          <a:chExt cx="0" cy="0"/>
        </a:xfrm>
      </p:grpSpPr>
      <p:sp>
        <p:nvSpPr>
          <p:cNvPr id="237" name="Google Shape;237;p40"/>
          <p:cNvSpPr txBox="1">
            <a:spLocks noGrp="1"/>
          </p:cNvSpPr>
          <p:nvPr>
            <p:ph type="title"/>
          </p:nvPr>
        </p:nvSpPr>
        <p:spPr>
          <a:xfrm>
            <a:off x="623888" y="1282304"/>
            <a:ext cx="5225700" cy="21396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accent1"/>
              </a:buClr>
              <a:buSzPts val="4500"/>
              <a:buFont typeface="Arial"/>
              <a:buNone/>
              <a:defRPr sz="4500"/>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38" name="Google Shape;238;p40"/>
          <p:cNvSpPr txBox="1">
            <a:spLocks noGrp="1"/>
          </p:cNvSpPr>
          <p:nvPr>
            <p:ph type="body" idx="1"/>
          </p:nvPr>
        </p:nvSpPr>
        <p:spPr>
          <a:xfrm>
            <a:off x="623888" y="3442098"/>
            <a:ext cx="7886700" cy="1125000"/>
          </a:xfrm>
          <a:prstGeom prst="rect">
            <a:avLst/>
          </a:prstGeom>
          <a:noFill/>
          <a:ln>
            <a:noFill/>
          </a:ln>
        </p:spPr>
        <p:txBody>
          <a:bodyPr spcFirstLastPara="1" wrap="square" lIns="34275" tIns="17125" rIns="34275" bIns="17125" anchor="t" anchorCtr="0">
            <a:normAutofit/>
          </a:bodyPr>
          <a:lstStyle>
            <a:lvl1pPr marL="457200" lvl="0" indent="-228600" algn="l" rtl="0">
              <a:lnSpc>
                <a:spcPct val="90000"/>
              </a:lnSpc>
              <a:spcBef>
                <a:spcPts val="700"/>
              </a:spcBef>
              <a:spcAft>
                <a:spcPts val="0"/>
              </a:spcAft>
              <a:buClr>
                <a:srgbClr val="888888"/>
              </a:buClr>
              <a:buSzPts val="1800"/>
              <a:buNone/>
              <a:defRPr sz="1800">
                <a:solidFill>
                  <a:srgbClr val="888888"/>
                </a:solidFill>
              </a:defRPr>
            </a:lvl1pPr>
            <a:lvl2pPr marL="914400" lvl="1" indent="-228600" algn="l" rtl="0">
              <a:lnSpc>
                <a:spcPct val="90000"/>
              </a:lnSpc>
              <a:spcBef>
                <a:spcPts val="400"/>
              </a:spcBef>
              <a:spcAft>
                <a:spcPts val="0"/>
              </a:spcAft>
              <a:buClr>
                <a:srgbClr val="888888"/>
              </a:buClr>
              <a:buSzPts val="1500"/>
              <a:buNone/>
              <a:defRPr sz="1500">
                <a:solidFill>
                  <a:srgbClr val="888888"/>
                </a:solidFill>
              </a:defRPr>
            </a:lvl2pPr>
            <a:lvl3pPr marL="1371600" lvl="2" indent="-228600" algn="l" rtl="0">
              <a:lnSpc>
                <a:spcPct val="90000"/>
              </a:lnSpc>
              <a:spcBef>
                <a:spcPts val="400"/>
              </a:spcBef>
              <a:spcAft>
                <a:spcPts val="0"/>
              </a:spcAft>
              <a:buClr>
                <a:srgbClr val="888888"/>
              </a:buClr>
              <a:buSzPts val="1300"/>
              <a:buNone/>
              <a:defRPr sz="1300">
                <a:solidFill>
                  <a:srgbClr val="888888"/>
                </a:solidFill>
              </a:defRPr>
            </a:lvl3pPr>
            <a:lvl4pPr marL="1828800" lvl="3" indent="-228600" algn="l" rtl="0">
              <a:lnSpc>
                <a:spcPct val="90000"/>
              </a:lnSpc>
              <a:spcBef>
                <a:spcPts val="400"/>
              </a:spcBef>
              <a:spcAft>
                <a:spcPts val="0"/>
              </a:spcAft>
              <a:buClr>
                <a:srgbClr val="888888"/>
              </a:buClr>
              <a:buSzPts val="1200"/>
              <a:buNone/>
              <a:defRPr sz="1200">
                <a:solidFill>
                  <a:srgbClr val="888888"/>
                </a:solidFill>
              </a:defRPr>
            </a:lvl4pPr>
            <a:lvl5pPr marL="2286000" lvl="4" indent="-228600" algn="l" rtl="0">
              <a:lnSpc>
                <a:spcPct val="90000"/>
              </a:lnSpc>
              <a:spcBef>
                <a:spcPts val="400"/>
              </a:spcBef>
              <a:spcAft>
                <a:spcPts val="0"/>
              </a:spcAft>
              <a:buClr>
                <a:srgbClr val="888888"/>
              </a:buClr>
              <a:buSzPts val="1200"/>
              <a:buNone/>
              <a:defRPr sz="1200">
                <a:solidFill>
                  <a:srgbClr val="888888"/>
                </a:solidFill>
              </a:defRPr>
            </a:lvl5pPr>
            <a:lvl6pPr marL="2743200" lvl="5" indent="-228600" algn="l" rtl="0">
              <a:lnSpc>
                <a:spcPct val="90000"/>
              </a:lnSpc>
              <a:spcBef>
                <a:spcPts val="400"/>
              </a:spcBef>
              <a:spcAft>
                <a:spcPts val="0"/>
              </a:spcAft>
              <a:buClr>
                <a:srgbClr val="888888"/>
              </a:buClr>
              <a:buSzPts val="1200"/>
              <a:buNone/>
              <a:defRPr sz="1200">
                <a:solidFill>
                  <a:srgbClr val="888888"/>
                </a:solidFill>
              </a:defRPr>
            </a:lvl6pPr>
            <a:lvl7pPr marL="3200400" lvl="6" indent="-228600" algn="l" rtl="0">
              <a:lnSpc>
                <a:spcPct val="90000"/>
              </a:lnSpc>
              <a:spcBef>
                <a:spcPts val="400"/>
              </a:spcBef>
              <a:spcAft>
                <a:spcPts val="0"/>
              </a:spcAft>
              <a:buClr>
                <a:srgbClr val="888888"/>
              </a:buClr>
              <a:buSzPts val="1200"/>
              <a:buNone/>
              <a:defRPr sz="1200">
                <a:solidFill>
                  <a:srgbClr val="888888"/>
                </a:solidFill>
              </a:defRPr>
            </a:lvl7pPr>
            <a:lvl8pPr marL="3657600" lvl="7" indent="-228600" algn="l" rtl="0">
              <a:lnSpc>
                <a:spcPct val="90000"/>
              </a:lnSpc>
              <a:spcBef>
                <a:spcPts val="400"/>
              </a:spcBef>
              <a:spcAft>
                <a:spcPts val="0"/>
              </a:spcAft>
              <a:buClr>
                <a:srgbClr val="888888"/>
              </a:buClr>
              <a:buSzPts val="1200"/>
              <a:buNone/>
              <a:defRPr sz="1200">
                <a:solidFill>
                  <a:srgbClr val="888888"/>
                </a:solidFill>
              </a:defRPr>
            </a:lvl8pPr>
            <a:lvl9pPr marL="4114800" lvl="8" indent="-228600" algn="l" rtl="0">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239" name="Google Shape;239;p40"/>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40" name="Google Shape;240;p40"/>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41" name="Google Shape;241;p40"/>
          <p:cNvPicPr preferRelativeResize="0"/>
          <p:nvPr/>
        </p:nvPicPr>
        <p:blipFill rotWithShape="1">
          <a:blip r:embed="rId2">
            <a:alphaModFix/>
          </a:blip>
          <a:srcRect/>
          <a:stretch/>
        </p:blipFill>
        <p:spPr>
          <a:xfrm>
            <a:off x="6451327" y="298071"/>
            <a:ext cx="1959841" cy="2031296"/>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47"/>
        <p:cNvGrpSpPr/>
        <p:nvPr/>
      </p:nvGrpSpPr>
      <p:grpSpPr>
        <a:xfrm>
          <a:off x="0" y="0"/>
          <a:ext cx="0" cy="0"/>
          <a:chOff x="0" y="0"/>
          <a:chExt cx="0" cy="0"/>
        </a:xfrm>
      </p:grpSpPr>
      <p:sp>
        <p:nvSpPr>
          <p:cNvPr id="248" name="Google Shape;248;p42"/>
          <p:cNvSpPr txBox="1">
            <a:spLocks noGrp="1"/>
          </p:cNvSpPr>
          <p:nvPr>
            <p:ph type="title"/>
          </p:nvPr>
        </p:nvSpPr>
        <p:spPr>
          <a:xfrm>
            <a:off x="629841" y="273844"/>
            <a:ext cx="71439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49" name="Google Shape;249;p42"/>
          <p:cNvSpPr txBox="1">
            <a:spLocks noGrp="1"/>
          </p:cNvSpPr>
          <p:nvPr>
            <p:ph type="body" idx="1"/>
          </p:nvPr>
        </p:nvSpPr>
        <p:spPr>
          <a:xfrm>
            <a:off x="629841" y="1260872"/>
            <a:ext cx="3868500" cy="618000"/>
          </a:xfrm>
          <a:prstGeom prst="rect">
            <a:avLst/>
          </a:prstGeom>
          <a:noFill/>
          <a:ln>
            <a:noFill/>
          </a:ln>
        </p:spPr>
        <p:txBody>
          <a:bodyPr spcFirstLastPara="1" wrap="square" lIns="34275" tIns="17125" rIns="34275" bIns="17125" anchor="b" anchorCtr="0">
            <a:normAutofit/>
          </a:bodyPr>
          <a:lstStyle>
            <a:lvl1pPr marL="457200" lvl="0" indent="-228600" algn="l" rtl="0">
              <a:lnSpc>
                <a:spcPct val="90000"/>
              </a:lnSpc>
              <a:spcBef>
                <a:spcPts val="7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300"/>
              <a:buNone/>
              <a:defRPr sz="13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250" name="Google Shape;250;p42"/>
          <p:cNvSpPr txBox="1">
            <a:spLocks noGrp="1"/>
          </p:cNvSpPr>
          <p:nvPr>
            <p:ph type="body" idx="2"/>
          </p:nvPr>
        </p:nvSpPr>
        <p:spPr>
          <a:xfrm>
            <a:off x="629841" y="1878806"/>
            <a:ext cx="3868500" cy="27636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251" name="Google Shape;251;p42"/>
          <p:cNvSpPr txBox="1">
            <a:spLocks noGrp="1"/>
          </p:cNvSpPr>
          <p:nvPr>
            <p:ph type="body" idx="3"/>
          </p:nvPr>
        </p:nvSpPr>
        <p:spPr>
          <a:xfrm>
            <a:off x="4629150" y="1260872"/>
            <a:ext cx="3887400" cy="618000"/>
          </a:xfrm>
          <a:prstGeom prst="rect">
            <a:avLst/>
          </a:prstGeom>
          <a:noFill/>
          <a:ln>
            <a:noFill/>
          </a:ln>
        </p:spPr>
        <p:txBody>
          <a:bodyPr spcFirstLastPara="1" wrap="square" lIns="34275" tIns="17125" rIns="34275" bIns="17125" anchor="b" anchorCtr="0">
            <a:normAutofit/>
          </a:bodyPr>
          <a:lstStyle>
            <a:lvl1pPr marL="457200" lvl="0" indent="-228600" algn="l" rtl="0">
              <a:lnSpc>
                <a:spcPct val="90000"/>
              </a:lnSpc>
              <a:spcBef>
                <a:spcPts val="7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300"/>
              <a:buNone/>
              <a:defRPr sz="13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252" name="Google Shape;252;p42"/>
          <p:cNvSpPr txBox="1">
            <a:spLocks noGrp="1"/>
          </p:cNvSpPr>
          <p:nvPr>
            <p:ph type="body" idx="4"/>
          </p:nvPr>
        </p:nvSpPr>
        <p:spPr>
          <a:xfrm>
            <a:off x="4629150" y="1878806"/>
            <a:ext cx="3887400" cy="27636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253" name="Google Shape;253;p42"/>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54" name="Google Shape;254;p42"/>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55" name="Google Shape;255;p42"/>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56"/>
        <p:cNvGrpSpPr/>
        <p:nvPr/>
      </p:nvGrpSpPr>
      <p:grpSpPr>
        <a:xfrm>
          <a:off x="0" y="0"/>
          <a:ext cx="0" cy="0"/>
          <a:chOff x="0" y="0"/>
          <a:chExt cx="0" cy="0"/>
        </a:xfrm>
      </p:grpSpPr>
      <p:sp>
        <p:nvSpPr>
          <p:cNvPr id="257" name="Google Shape;257;p43"/>
          <p:cNvSpPr/>
          <p:nvPr/>
        </p:nvSpPr>
        <p:spPr>
          <a:xfrm>
            <a:off x="322915" y="1348402"/>
            <a:ext cx="9422400" cy="3199500"/>
          </a:xfrm>
          <a:prstGeom prst="roundRect">
            <a:avLst>
              <a:gd name="adj" fmla="val 6683"/>
            </a:avLst>
          </a:prstGeom>
          <a:solidFill>
            <a:schemeClr val="accent1"/>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1" i="0" u="none" strike="noStrike" cap="none">
              <a:solidFill>
                <a:schemeClr val="lt1"/>
              </a:solidFill>
              <a:latin typeface="Arial"/>
              <a:ea typeface="Arial"/>
              <a:cs typeface="Arial"/>
              <a:sym typeface="Arial"/>
            </a:endParaRPr>
          </a:p>
        </p:txBody>
      </p:sp>
      <p:sp>
        <p:nvSpPr>
          <p:cNvPr id="258" name="Google Shape;258;p43"/>
          <p:cNvSpPr txBox="1">
            <a:spLocks noGrp="1"/>
          </p:cNvSpPr>
          <p:nvPr>
            <p:ph type="ctrTitle"/>
          </p:nvPr>
        </p:nvSpPr>
        <p:spPr>
          <a:xfrm>
            <a:off x="635860" y="1576464"/>
            <a:ext cx="4606800" cy="16947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lt1"/>
              </a:buClr>
              <a:buSzPts val="4500"/>
              <a:buFont typeface="Arial"/>
              <a:buNone/>
              <a:defRPr sz="4500" b="1">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59" name="Google Shape;259;p43"/>
          <p:cNvSpPr txBox="1">
            <a:spLocks noGrp="1"/>
          </p:cNvSpPr>
          <p:nvPr>
            <p:ph type="subTitle" idx="1"/>
          </p:nvPr>
        </p:nvSpPr>
        <p:spPr>
          <a:xfrm>
            <a:off x="635860" y="3490795"/>
            <a:ext cx="5378400" cy="866400"/>
          </a:xfrm>
          <a:prstGeom prst="rect">
            <a:avLst/>
          </a:prstGeom>
          <a:noFill/>
          <a:ln>
            <a:noFill/>
          </a:ln>
        </p:spPr>
        <p:txBody>
          <a:bodyPr spcFirstLastPara="1" wrap="square" lIns="34275" tIns="17125" rIns="34275" bIns="17125" anchor="t" anchorCtr="0">
            <a:normAutofit/>
          </a:bodyPr>
          <a:lstStyle>
            <a:lvl1pPr lvl="0" algn="l" rtl="0">
              <a:lnSpc>
                <a:spcPct val="90000"/>
              </a:lnSpc>
              <a:spcBef>
                <a:spcPts val="700"/>
              </a:spcBef>
              <a:spcAft>
                <a:spcPts val="0"/>
              </a:spcAft>
              <a:buClr>
                <a:schemeClr val="lt1"/>
              </a:buClr>
              <a:buSzPts val="1800"/>
              <a:buNone/>
              <a:defRPr sz="1800">
                <a:solidFill>
                  <a:schemeClr val="lt1"/>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300"/>
              <a:buNone/>
              <a:defRPr sz="13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260" name="Google Shape;260;p43"/>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61" name="Google Shape;261;p43"/>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262" name="Google Shape;262;p43"/>
          <p:cNvSpPr/>
          <p:nvPr/>
        </p:nvSpPr>
        <p:spPr>
          <a:xfrm>
            <a:off x="6068074" y="3379961"/>
            <a:ext cx="1221600" cy="1221600"/>
          </a:xfrm>
          <a:prstGeom prst="ellipse">
            <a:avLst/>
          </a:prstGeom>
          <a:noFill/>
          <a:ln w="14605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263" name="Google Shape;263;p43"/>
          <p:cNvSpPr/>
          <p:nvPr/>
        </p:nvSpPr>
        <p:spPr>
          <a:xfrm>
            <a:off x="7993997" y="1659428"/>
            <a:ext cx="1353000" cy="13533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264" name="Google Shape;264;p43"/>
          <p:cNvSpPr/>
          <p:nvPr/>
        </p:nvSpPr>
        <p:spPr>
          <a:xfrm>
            <a:off x="6659975" y="1971391"/>
            <a:ext cx="2218800" cy="22191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265" name="Google Shape;265;p43"/>
          <p:cNvSpPr/>
          <p:nvPr/>
        </p:nvSpPr>
        <p:spPr>
          <a:xfrm>
            <a:off x="6182918" y="131681"/>
            <a:ext cx="2496600" cy="2496900"/>
          </a:xfrm>
          <a:prstGeom prst="ellipse">
            <a:avLst/>
          </a:prstGeom>
          <a:solidFill>
            <a:schemeClr val="lt1"/>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pic>
        <p:nvPicPr>
          <p:cNvPr id="266" name="Google Shape;266;p43"/>
          <p:cNvPicPr preferRelativeResize="0"/>
          <p:nvPr/>
        </p:nvPicPr>
        <p:blipFill rotWithShape="1">
          <a:blip r:embed="rId2">
            <a:alphaModFix/>
          </a:blip>
          <a:srcRect/>
          <a:stretch/>
        </p:blipFill>
        <p:spPr>
          <a:xfrm>
            <a:off x="6451327" y="340058"/>
            <a:ext cx="1959841" cy="203129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267"/>
        <p:cNvGrpSpPr/>
        <p:nvPr/>
      </p:nvGrpSpPr>
      <p:grpSpPr>
        <a:xfrm>
          <a:off x="0" y="0"/>
          <a:ext cx="0" cy="0"/>
          <a:chOff x="0" y="0"/>
          <a:chExt cx="0" cy="0"/>
        </a:xfrm>
      </p:grpSpPr>
      <p:sp>
        <p:nvSpPr>
          <p:cNvPr id="268" name="Google Shape;268;p44"/>
          <p:cNvSpPr txBox="1">
            <a:spLocks noGrp="1"/>
          </p:cNvSpPr>
          <p:nvPr>
            <p:ph type="title"/>
          </p:nvPr>
        </p:nvSpPr>
        <p:spPr>
          <a:xfrm>
            <a:off x="628650" y="273844"/>
            <a:ext cx="70920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69" name="Google Shape;269;p44"/>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270" name="Google Shape;270;p44"/>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71" name="Google Shape;271;p44"/>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72" name="Google Shape;272;p44"/>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73"/>
        <p:cNvGrpSpPr/>
        <p:nvPr/>
      </p:nvGrpSpPr>
      <p:grpSpPr>
        <a:xfrm>
          <a:off x="0" y="0"/>
          <a:ext cx="0" cy="0"/>
          <a:chOff x="0" y="0"/>
          <a:chExt cx="0" cy="0"/>
        </a:xfrm>
      </p:grpSpPr>
      <p:sp>
        <p:nvSpPr>
          <p:cNvPr id="274" name="Google Shape;274;p45"/>
          <p:cNvSpPr txBox="1">
            <a:spLocks noGrp="1"/>
          </p:cNvSpPr>
          <p:nvPr>
            <p:ph type="title"/>
          </p:nvPr>
        </p:nvSpPr>
        <p:spPr>
          <a:xfrm>
            <a:off x="628650" y="273844"/>
            <a:ext cx="72219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75" name="Google Shape;275;p45"/>
          <p:cNvSpPr txBox="1">
            <a:spLocks noGrp="1"/>
          </p:cNvSpPr>
          <p:nvPr>
            <p:ph type="body" idx="1"/>
          </p:nvPr>
        </p:nvSpPr>
        <p:spPr>
          <a:xfrm>
            <a:off x="628650" y="1369219"/>
            <a:ext cx="38862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276" name="Google Shape;276;p45"/>
          <p:cNvSpPr txBox="1">
            <a:spLocks noGrp="1"/>
          </p:cNvSpPr>
          <p:nvPr>
            <p:ph type="body" idx="2"/>
          </p:nvPr>
        </p:nvSpPr>
        <p:spPr>
          <a:xfrm>
            <a:off x="4629150" y="1369219"/>
            <a:ext cx="38862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277" name="Google Shape;277;p45"/>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78" name="Google Shape;278;p45"/>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79" name="Google Shape;279;p45"/>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0"/>
        <p:cNvGrpSpPr/>
        <p:nvPr/>
      </p:nvGrpSpPr>
      <p:grpSpPr>
        <a:xfrm>
          <a:off x="0" y="0"/>
          <a:ext cx="0" cy="0"/>
          <a:chOff x="0" y="0"/>
          <a:chExt cx="0" cy="0"/>
        </a:xfrm>
      </p:grpSpPr>
      <p:sp>
        <p:nvSpPr>
          <p:cNvPr id="281" name="Google Shape;281;p46"/>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282" name="Google Shape;282;p46"/>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283" name="Google Shape;283;p46"/>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2_Title and Picture">
  <p:cSld name="2_Title and Picture">
    <p:spTree>
      <p:nvGrpSpPr>
        <p:cNvPr id="1" name="Shape 284"/>
        <p:cNvGrpSpPr/>
        <p:nvPr/>
      </p:nvGrpSpPr>
      <p:grpSpPr>
        <a:xfrm>
          <a:off x="0" y="0"/>
          <a:ext cx="0" cy="0"/>
          <a:chOff x="0" y="0"/>
          <a:chExt cx="0" cy="0"/>
        </a:xfrm>
      </p:grpSpPr>
      <p:sp>
        <p:nvSpPr>
          <p:cNvPr id="285" name="Google Shape;285;p47"/>
          <p:cNvSpPr txBox="1">
            <a:spLocks noGrp="1"/>
          </p:cNvSpPr>
          <p:nvPr>
            <p:ph type="title"/>
          </p:nvPr>
        </p:nvSpPr>
        <p:spPr>
          <a:xfrm>
            <a:off x="642504" y="0"/>
            <a:ext cx="7843500" cy="356700"/>
          </a:xfrm>
          <a:prstGeom prst="rect">
            <a:avLst/>
          </a:prstGeom>
          <a:noFill/>
          <a:ln>
            <a:noFill/>
          </a:ln>
        </p:spPr>
        <p:txBody>
          <a:bodyPr spcFirstLastPara="1" wrap="square" lIns="68575" tIns="34275" rIns="68575" bIns="34275" anchor="t" anchorCtr="0">
            <a:noAutofit/>
          </a:bodyPr>
          <a:lstStyle>
            <a:lvl1pPr marR="0" lvl="0" algn="ctr" rtl="0">
              <a:lnSpc>
                <a:spcPct val="90000"/>
              </a:lnSpc>
              <a:spcBef>
                <a:spcPts val="0"/>
              </a:spcBef>
              <a:spcAft>
                <a:spcPts val="0"/>
              </a:spcAft>
              <a:buClr>
                <a:srgbClr val="61E7F0"/>
              </a:buClr>
              <a:buSzPts val="1800"/>
              <a:buFont typeface="Calibri"/>
              <a:buNone/>
              <a:defRPr sz="1800" b="0" i="0" u="none" strike="noStrike" cap="none">
                <a:solidFill>
                  <a:srgbClr val="61E7F0"/>
                </a:solidFill>
                <a:latin typeface="Calibri"/>
                <a:ea typeface="Calibri"/>
                <a:cs typeface="Calibri"/>
                <a:sym typeface="Calibri"/>
              </a:defRPr>
            </a:lvl1pPr>
            <a:lvl2pPr lvl="1" algn="l" rtl="0">
              <a:lnSpc>
                <a:spcPct val="100000"/>
              </a:lnSpc>
              <a:spcBef>
                <a:spcPts val="0"/>
              </a:spcBef>
              <a:spcAft>
                <a:spcPts val="0"/>
              </a:spcAft>
              <a:buSzPts val="1000"/>
              <a:buNone/>
              <a:defRPr sz="1300"/>
            </a:lvl2pPr>
            <a:lvl3pPr lvl="2" algn="l" rtl="0">
              <a:lnSpc>
                <a:spcPct val="100000"/>
              </a:lnSpc>
              <a:spcBef>
                <a:spcPts val="0"/>
              </a:spcBef>
              <a:spcAft>
                <a:spcPts val="0"/>
              </a:spcAft>
              <a:buSzPts val="1000"/>
              <a:buNone/>
              <a:defRPr sz="1300"/>
            </a:lvl3pPr>
            <a:lvl4pPr lvl="3" algn="l" rtl="0">
              <a:lnSpc>
                <a:spcPct val="100000"/>
              </a:lnSpc>
              <a:spcBef>
                <a:spcPts val="0"/>
              </a:spcBef>
              <a:spcAft>
                <a:spcPts val="0"/>
              </a:spcAft>
              <a:buSzPts val="1000"/>
              <a:buNone/>
              <a:defRPr sz="1300"/>
            </a:lvl4pPr>
            <a:lvl5pPr lvl="4" algn="l" rtl="0">
              <a:lnSpc>
                <a:spcPct val="100000"/>
              </a:lnSpc>
              <a:spcBef>
                <a:spcPts val="0"/>
              </a:spcBef>
              <a:spcAft>
                <a:spcPts val="0"/>
              </a:spcAft>
              <a:buSzPts val="1000"/>
              <a:buNone/>
              <a:defRPr sz="1300"/>
            </a:lvl5pPr>
            <a:lvl6pPr lvl="5" algn="l" rtl="0">
              <a:lnSpc>
                <a:spcPct val="100000"/>
              </a:lnSpc>
              <a:spcBef>
                <a:spcPts val="0"/>
              </a:spcBef>
              <a:spcAft>
                <a:spcPts val="0"/>
              </a:spcAft>
              <a:buSzPts val="1000"/>
              <a:buNone/>
              <a:defRPr sz="1300"/>
            </a:lvl6pPr>
            <a:lvl7pPr lvl="6" algn="l" rtl="0">
              <a:lnSpc>
                <a:spcPct val="100000"/>
              </a:lnSpc>
              <a:spcBef>
                <a:spcPts val="0"/>
              </a:spcBef>
              <a:spcAft>
                <a:spcPts val="0"/>
              </a:spcAft>
              <a:buSzPts val="1000"/>
              <a:buNone/>
              <a:defRPr sz="1300"/>
            </a:lvl7pPr>
            <a:lvl8pPr lvl="7" algn="l" rtl="0">
              <a:lnSpc>
                <a:spcPct val="100000"/>
              </a:lnSpc>
              <a:spcBef>
                <a:spcPts val="0"/>
              </a:spcBef>
              <a:spcAft>
                <a:spcPts val="0"/>
              </a:spcAft>
              <a:buSzPts val="1000"/>
              <a:buNone/>
              <a:defRPr sz="1300"/>
            </a:lvl8pPr>
            <a:lvl9pPr lvl="8" algn="l" rtl="0">
              <a:lnSpc>
                <a:spcPct val="100000"/>
              </a:lnSpc>
              <a:spcBef>
                <a:spcPts val="0"/>
              </a:spcBef>
              <a:spcAft>
                <a:spcPts val="0"/>
              </a:spcAft>
              <a:buSzPts val="1000"/>
              <a:buNone/>
              <a:defRPr sz="1300"/>
            </a:lvl9pPr>
          </a:lstStyle>
          <a:p>
            <a:endParaRPr/>
          </a:p>
        </p:txBody>
      </p:sp>
      <p:sp>
        <p:nvSpPr>
          <p:cNvPr id="286" name="Google Shape;286;p47"/>
          <p:cNvSpPr txBox="1">
            <a:spLocks noGrp="1"/>
          </p:cNvSpPr>
          <p:nvPr>
            <p:ph type="sldNum" idx="12"/>
          </p:nvPr>
        </p:nvSpPr>
        <p:spPr>
          <a:xfrm>
            <a:off x="8555832" y="4834666"/>
            <a:ext cx="369300" cy="230700"/>
          </a:xfrm>
          <a:prstGeom prst="rect">
            <a:avLst/>
          </a:prstGeom>
          <a:noFill/>
          <a:ln>
            <a:noFill/>
          </a:ln>
        </p:spPr>
        <p:txBody>
          <a:bodyPr spcFirstLastPara="1" wrap="square" lIns="68575" tIns="34275" rIns="68575" bIns="34275" anchor="t" anchorCtr="0">
            <a:noAutofit/>
          </a:bodyPr>
          <a:lstStyle>
            <a:lvl1pPr marL="0" marR="0" lvl="0"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
        <p:nvSpPr>
          <p:cNvPr id="287" name="Google Shape;287;p47"/>
          <p:cNvSpPr>
            <a:spLocks noGrp="1"/>
          </p:cNvSpPr>
          <p:nvPr>
            <p:ph type="pic" idx="2"/>
          </p:nvPr>
        </p:nvSpPr>
        <p:spPr>
          <a:xfrm>
            <a:off x="642504" y="429491"/>
            <a:ext cx="7843500" cy="4260300"/>
          </a:xfrm>
          <a:prstGeom prst="rect">
            <a:avLst/>
          </a:prstGeom>
          <a:noFill/>
          <a:ln>
            <a:noFill/>
          </a:ln>
        </p:spPr>
      </p:sp>
      <p:sp>
        <p:nvSpPr>
          <p:cNvPr id="288" name="Google Shape;288;p47"/>
          <p:cNvSpPr txBox="1">
            <a:spLocks noGrp="1"/>
          </p:cNvSpPr>
          <p:nvPr>
            <p:ph type="body" idx="1"/>
          </p:nvPr>
        </p:nvSpPr>
        <p:spPr>
          <a:xfrm>
            <a:off x="3856164" y="4716674"/>
            <a:ext cx="1828800" cy="207600"/>
          </a:xfrm>
          <a:prstGeom prst="rect">
            <a:avLst/>
          </a:prstGeom>
          <a:noFill/>
          <a:ln>
            <a:noFill/>
          </a:ln>
        </p:spPr>
        <p:txBody>
          <a:bodyPr spcFirstLastPara="1" wrap="square" lIns="68575" tIns="34275" rIns="68575" bIns="34275" anchor="t" anchorCtr="0">
            <a:normAutofit/>
          </a:bodyPr>
          <a:lstStyle>
            <a:lvl1pPr marL="457200" marR="0" lvl="0" indent="-228600" algn="ctr" rtl="0">
              <a:lnSpc>
                <a:spcPct val="90000"/>
              </a:lnSpc>
              <a:spcBef>
                <a:spcPts val="700"/>
              </a:spcBef>
              <a:spcAft>
                <a:spcPts val="0"/>
              </a:spcAft>
              <a:buClr>
                <a:schemeClr val="accent5"/>
              </a:buClr>
              <a:buSzPts val="1000"/>
              <a:buFont typeface="Arial"/>
              <a:buNone/>
              <a:defRPr sz="1000" b="0" i="0" u="none" strike="noStrike" cap="none">
                <a:solidFill>
                  <a:schemeClr val="accent5"/>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4pPr>
            <a:lvl5pPr marL="2286000" marR="0" lvl="4"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5pPr>
            <a:lvl6pPr marL="2743200" marR="0" lvl="5"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6pPr>
            <a:lvl7pPr marL="3200400" marR="0" lvl="6"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7pPr>
            <a:lvl8pPr marL="3657600" marR="0" lvl="7"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8pPr>
            <a:lvl9pPr marL="4114800" marR="0" lvl="8"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289"/>
        <p:cNvGrpSpPr/>
        <p:nvPr/>
      </p:nvGrpSpPr>
      <p:grpSpPr>
        <a:xfrm>
          <a:off x="0" y="0"/>
          <a:ext cx="0" cy="0"/>
          <a:chOff x="0" y="0"/>
          <a:chExt cx="0" cy="0"/>
        </a:xfrm>
      </p:grpSpPr>
      <p:sp>
        <p:nvSpPr>
          <p:cNvPr id="290" name="Google Shape;290;p48"/>
          <p:cNvSpPr/>
          <p:nvPr/>
        </p:nvSpPr>
        <p:spPr>
          <a:xfrm>
            <a:off x="-24712" y="826575"/>
            <a:ext cx="9168900" cy="4356300"/>
          </a:xfrm>
          <a:prstGeom prst="rect">
            <a:avLst/>
          </a:prstGeom>
          <a:solidFill>
            <a:srgbClr val="02182B"/>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91" name="Google Shape;291;p48"/>
          <p:cNvPicPr preferRelativeResize="0"/>
          <p:nvPr/>
        </p:nvPicPr>
        <p:blipFill rotWithShape="1">
          <a:blip r:embed="rId2">
            <a:alphaModFix/>
          </a:blip>
          <a:srcRect l="1303" r="695" b="84299"/>
          <a:stretch/>
        </p:blipFill>
        <p:spPr>
          <a:xfrm>
            <a:off x="-19725" y="-34500"/>
            <a:ext cx="9168648" cy="831674"/>
          </a:xfrm>
          <a:prstGeom prst="rect">
            <a:avLst/>
          </a:prstGeom>
          <a:noFill/>
          <a:ln>
            <a:noFill/>
          </a:ln>
        </p:spPr>
      </p:pic>
      <p:sp>
        <p:nvSpPr>
          <p:cNvPr id="292" name="Google Shape;292;p48"/>
          <p:cNvSpPr txBox="1">
            <a:spLocks noGrp="1"/>
          </p:cNvSpPr>
          <p:nvPr>
            <p:ph type="title"/>
          </p:nvPr>
        </p:nvSpPr>
        <p:spPr>
          <a:xfrm>
            <a:off x="272250" y="-48618"/>
            <a:ext cx="8520600" cy="831600"/>
          </a:xfrm>
          <a:prstGeom prst="rect">
            <a:avLst/>
          </a:prstGeom>
        </p:spPr>
        <p:txBody>
          <a:bodyPr spcFirstLastPara="1" wrap="square" lIns="34275" tIns="17125" rIns="34275" bIns="17125" anchor="ctr" anchorCtr="0">
            <a:normAutofit/>
          </a:bodyPr>
          <a:lstStyle>
            <a:lvl1pPr lvl="0" rtl="0">
              <a:spcBef>
                <a:spcPts val="0"/>
              </a:spcBef>
              <a:spcAft>
                <a:spcPts val="0"/>
              </a:spcAft>
              <a:buClr>
                <a:srgbClr val="F9F9F9"/>
              </a:buClr>
              <a:buSzPts val="2400"/>
              <a:buFont typeface="Fira Sans Light"/>
              <a:buNone/>
              <a:defRPr sz="2400">
                <a:solidFill>
                  <a:srgbClr val="F9F9F9"/>
                </a:solidFill>
                <a:latin typeface="Fira Sans Light"/>
                <a:ea typeface="Fira Sans Light"/>
                <a:cs typeface="Fira Sans Light"/>
                <a:sym typeface="Fira Sans Light"/>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293" name="Google Shape;293;p48"/>
          <p:cNvSpPr/>
          <p:nvPr/>
        </p:nvSpPr>
        <p:spPr>
          <a:xfrm>
            <a:off x="-19725" y="797175"/>
            <a:ext cx="9168600" cy="29400"/>
          </a:xfrm>
          <a:prstGeom prst="rect">
            <a:avLst/>
          </a:prstGeom>
          <a:solidFill>
            <a:srgbClr val="3AB5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4" name="Google Shape;294;p48"/>
          <p:cNvCxnSpPr/>
          <p:nvPr/>
        </p:nvCxnSpPr>
        <p:spPr>
          <a:xfrm>
            <a:off x="395500" y="554550"/>
            <a:ext cx="1704300" cy="0"/>
          </a:xfrm>
          <a:prstGeom prst="straightConnector1">
            <a:avLst/>
          </a:prstGeom>
          <a:noFill/>
          <a:ln w="9525" cap="flat" cmpd="sng">
            <a:solidFill>
              <a:srgbClr val="4FC7E7"/>
            </a:solidFill>
            <a:prstDash val="solid"/>
            <a:round/>
            <a:headEnd type="none" w="med" len="med"/>
            <a:tailEnd type="none" w="med" len="med"/>
          </a:ln>
        </p:spPr>
      </p:cxnSp>
      <p:sp>
        <p:nvSpPr>
          <p:cNvPr id="295" name="Google Shape;295;p48"/>
          <p:cNvSpPr txBox="1"/>
          <p:nvPr/>
        </p:nvSpPr>
        <p:spPr>
          <a:xfrm>
            <a:off x="428850" y="4801225"/>
            <a:ext cx="1375200" cy="133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400"/>
          </a:p>
        </p:txBody>
      </p:sp>
      <p:sp>
        <p:nvSpPr>
          <p:cNvPr id="296" name="Google Shape;296;p48"/>
          <p:cNvSpPr txBox="1"/>
          <p:nvPr/>
        </p:nvSpPr>
        <p:spPr>
          <a:xfrm>
            <a:off x="142975" y="4771225"/>
            <a:ext cx="1759800" cy="28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FFFFFF"/>
                </a:solidFill>
                <a:latin typeface="Fira Sans Light"/>
                <a:ea typeface="Fira Sans Light"/>
                <a:cs typeface="Fira Sans Light"/>
                <a:sym typeface="Fira Sans Light"/>
              </a:rPr>
              <a:t>Copyright © 2020 ModusBox, Inc.</a:t>
            </a:r>
            <a:endParaRPr sz="800">
              <a:solidFill>
                <a:srgbClr val="FFFFFF"/>
              </a:solidFill>
              <a:latin typeface="Fira Sans Light"/>
              <a:ea typeface="Fira Sans Light"/>
              <a:cs typeface="Fira Sans Light"/>
              <a:sym typeface="Fira Sans Light"/>
            </a:endParaRPr>
          </a:p>
        </p:txBody>
      </p:sp>
      <p:sp>
        <p:nvSpPr>
          <p:cNvPr id="297" name="Google Shape;297;p48"/>
          <p:cNvSpPr txBox="1"/>
          <p:nvPr/>
        </p:nvSpPr>
        <p:spPr>
          <a:xfrm>
            <a:off x="3452625" y="4771219"/>
            <a:ext cx="2159700" cy="28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FFFFFF"/>
                </a:solidFill>
                <a:latin typeface="Fira Sans Light"/>
                <a:ea typeface="Fira Sans Light"/>
                <a:cs typeface="Fira Sans Light"/>
                <a:sym typeface="Fira Sans Light"/>
              </a:rPr>
              <a:t>MOJA103 - Mojaloop Technical Overview</a:t>
            </a:r>
            <a:endParaRPr sz="800">
              <a:solidFill>
                <a:srgbClr val="FFFFFF"/>
              </a:solidFill>
              <a:latin typeface="Fira Sans Light"/>
              <a:ea typeface="Fira Sans Light"/>
              <a:cs typeface="Fira Sans Light"/>
              <a:sym typeface="Fira Sans Light"/>
            </a:endParaRPr>
          </a:p>
        </p:txBody>
      </p:sp>
      <p:pic>
        <p:nvPicPr>
          <p:cNvPr id="298" name="Google Shape;298;p48"/>
          <p:cNvPicPr preferRelativeResize="0"/>
          <p:nvPr/>
        </p:nvPicPr>
        <p:blipFill>
          <a:blip r:embed="rId3">
            <a:alphaModFix/>
          </a:blip>
          <a:stretch>
            <a:fillRect/>
          </a:stretch>
        </p:blipFill>
        <p:spPr>
          <a:xfrm>
            <a:off x="8647271" y="4771177"/>
            <a:ext cx="200376" cy="193285"/>
          </a:xfrm>
          <a:prstGeom prst="rect">
            <a:avLst/>
          </a:prstGeom>
          <a:noFill/>
          <a:ln>
            <a:noFill/>
          </a:ln>
        </p:spPr>
      </p:pic>
      <p:pic>
        <p:nvPicPr>
          <p:cNvPr id="299" name="Google Shape;299;p48"/>
          <p:cNvPicPr preferRelativeResize="0"/>
          <p:nvPr/>
        </p:nvPicPr>
        <p:blipFill>
          <a:blip r:embed="rId4">
            <a:alphaModFix/>
          </a:blip>
          <a:stretch>
            <a:fillRect/>
          </a:stretch>
        </p:blipFill>
        <p:spPr>
          <a:xfrm>
            <a:off x="8412306" y="126878"/>
            <a:ext cx="670294" cy="670294"/>
          </a:xfrm>
          <a:prstGeom prst="rect">
            <a:avLst/>
          </a:prstGeom>
          <a:noFill/>
          <a:ln>
            <a:noFill/>
          </a:ln>
        </p:spPr>
      </p:pic>
      <p:pic>
        <p:nvPicPr>
          <p:cNvPr id="300" name="Google Shape;300;p48"/>
          <p:cNvPicPr preferRelativeResize="0"/>
          <p:nvPr/>
        </p:nvPicPr>
        <p:blipFill>
          <a:blip r:embed="rId5">
            <a:alphaModFix/>
          </a:blip>
          <a:stretch>
            <a:fillRect/>
          </a:stretch>
        </p:blipFill>
        <p:spPr>
          <a:xfrm>
            <a:off x="8345507" y="-5"/>
            <a:ext cx="670294" cy="193275"/>
          </a:xfrm>
          <a:prstGeom prst="rect">
            <a:avLst/>
          </a:prstGeom>
          <a:noFill/>
          <a:ln>
            <a:noFill/>
          </a:ln>
        </p:spPr>
      </p:pic>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306"/>
        <p:cNvGrpSpPr/>
        <p:nvPr/>
      </p:nvGrpSpPr>
      <p:grpSpPr>
        <a:xfrm>
          <a:off x="0" y="0"/>
          <a:ext cx="0" cy="0"/>
          <a:chOff x="0" y="0"/>
          <a:chExt cx="0" cy="0"/>
        </a:xfrm>
      </p:grpSpPr>
      <p:pic>
        <p:nvPicPr>
          <p:cNvPr id="307" name="Google Shape;307;p50"/>
          <p:cNvPicPr preferRelativeResize="0"/>
          <p:nvPr/>
        </p:nvPicPr>
        <p:blipFill rotWithShape="1">
          <a:blip r:embed="rId2">
            <a:alphaModFix/>
          </a:blip>
          <a:srcRect/>
          <a:stretch/>
        </p:blipFill>
        <p:spPr>
          <a:xfrm>
            <a:off x="595" y="0"/>
            <a:ext cx="9142813" cy="5142832"/>
          </a:xfrm>
          <a:prstGeom prst="rect">
            <a:avLst/>
          </a:prstGeom>
          <a:noFill/>
          <a:ln>
            <a:noFill/>
          </a:ln>
        </p:spPr>
      </p:pic>
      <p:sp>
        <p:nvSpPr>
          <p:cNvPr id="308" name="Google Shape;308;p50"/>
          <p:cNvSpPr/>
          <p:nvPr/>
        </p:nvSpPr>
        <p:spPr>
          <a:xfrm>
            <a:off x="322915" y="1348402"/>
            <a:ext cx="9423716" cy="3199383"/>
          </a:xfrm>
          <a:custGeom>
            <a:avLst/>
            <a:gdLst/>
            <a:ahLst/>
            <a:cxnLst/>
            <a:rect l="l" t="t" r="r" b="b"/>
            <a:pathLst>
              <a:path w="25129909" h="8531688" extrusionOk="0">
                <a:moveTo>
                  <a:pt x="570174" y="0"/>
                </a:moveTo>
                <a:lnTo>
                  <a:pt x="15632987" y="0"/>
                </a:lnTo>
                <a:lnTo>
                  <a:pt x="15628709" y="84726"/>
                </a:lnTo>
                <a:cubicBezTo>
                  <a:pt x="15628709" y="1923455"/>
                  <a:pt x="17119293" y="3414040"/>
                  <a:pt x="18958023" y="3414040"/>
                </a:cubicBezTo>
                <a:cubicBezTo>
                  <a:pt x="20796753" y="3414040"/>
                  <a:pt x="22287337" y="1923455"/>
                  <a:pt x="22287337" y="84726"/>
                </a:cubicBezTo>
                <a:lnTo>
                  <a:pt x="22283059" y="0"/>
                </a:lnTo>
                <a:lnTo>
                  <a:pt x="24559737" y="0"/>
                </a:lnTo>
                <a:cubicBezTo>
                  <a:pt x="24874633" y="0"/>
                  <a:pt x="25129909" y="255275"/>
                  <a:pt x="25129909" y="570173"/>
                </a:cubicBezTo>
                <a:lnTo>
                  <a:pt x="25129909" y="7961515"/>
                </a:lnTo>
                <a:cubicBezTo>
                  <a:pt x="25129909" y="8276413"/>
                  <a:pt x="24874633" y="8531688"/>
                  <a:pt x="24559737" y="8531688"/>
                </a:cubicBezTo>
                <a:lnTo>
                  <a:pt x="570174" y="8531688"/>
                </a:lnTo>
                <a:cubicBezTo>
                  <a:pt x="255275" y="8531688"/>
                  <a:pt x="0" y="8276413"/>
                  <a:pt x="0" y="7961515"/>
                </a:cubicBezTo>
                <a:lnTo>
                  <a:pt x="0" y="570173"/>
                </a:lnTo>
                <a:cubicBezTo>
                  <a:pt x="0" y="255275"/>
                  <a:pt x="255275" y="0"/>
                  <a:pt x="570174" y="0"/>
                </a:cubicBezTo>
                <a:close/>
              </a:path>
            </a:pathLst>
          </a:custGeom>
          <a:solidFill>
            <a:schemeClr val="accent1">
              <a:alpha val="89410"/>
            </a:schemeClr>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1" i="0" u="none" strike="noStrike" cap="none">
              <a:solidFill>
                <a:schemeClr val="lt1"/>
              </a:solidFill>
              <a:latin typeface="Arial"/>
              <a:ea typeface="Arial"/>
              <a:cs typeface="Arial"/>
              <a:sym typeface="Arial"/>
            </a:endParaRPr>
          </a:p>
        </p:txBody>
      </p:sp>
      <p:sp>
        <p:nvSpPr>
          <p:cNvPr id="309" name="Google Shape;309;p50"/>
          <p:cNvSpPr txBox="1">
            <a:spLocks noGrp="1"/>
          </p:cNvSpPr>
          <p:nvPr>
            <p:ph type="ctrTitle"/>
          </p:nvPr>
        </p:nvSpPr>
        <p:spPr>
          <a:xfrm>
            <a:off x="635860" y="1576464"/>
            <a:ext cx="4606800" cy="16947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lt1"/>
              </a:buClr>
              <a:buSzPts val="4500"/>
              <a:buFont typeface="Arial"/>
              <a:buNone/>
              <a:defRPr sz="4500" b="1">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10" name="Google Shape;310;p50"/>
          <p:cNvSpPr txBox="1">
            <a:spLocks noGrp="1"/>
          </p:cNvSpPr>
          <p:nvPr>
            <p:ph type="subTitle" idx="1"/>
          </p:nvPr>
        </p:nvSpPr>
        <p:spPr>
          <a:xfrm>
            <a:off x="635860" y="3490795"/>
            <a:ext cx="5378400" cy="866400"/>
          </a:xfrm>
          <a:prstGeom prst="rect">
            <a:avLst/>
          </a:prstGeom>
          <a:noFill/>
          <a:ln>
            <a:noFill/>
          </a:ln>
        </p:spPr>
        <p:txBody>
          <a:bodyPr spcFirstLastPara="1" wrap="square" lIns="34275" tIns="17125" rIns="34275" bIns="17125" anchor="t" anchorCtr="0">
            <a:normAutofit/>
          </a:bodyPr>
          <a:lstStyle>
            <a:lvl1pPr lvl="0" algn="l" rtl="0">
              <a:lnSpc>
                <a:spcPct val="90000"/>
              </a:lnSpc>
              <a:spcBef>
                <a:spcPts val="700"/>
              </a:spcBef>
              <a:spcAft>
                <a:spcPts val="0"/>
              </a:spcAft>
              <a:buClr>
                <a:schemeClr val="lt1"/>
              </a:buClr>
              <a:buSzPts val="1800"/>
              <a:buNone/>
              <a:defRPr sz="1800">
                <a:solidFill>
                  <a:schemeClr val="lt1"/>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300"/>
              <a:buNone/>
              <a:defRPr sz="13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311" name="Google Shape;311;p50"/>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12" name="Google Shape;312;p50"/>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313" name="Google Shape;313;p50"/>
          <p:cNvPicPr preferRelativeResize="0"/>
          <p:nvPr/>
        </p:nvPicPr>
        <p:blipFill rotWithShape="1">
          <a:blip r:embed="rId3">
            <a:alphaModFix/>
          </a:blip>
          <a:srcRect/>
          <a:stretch/>
        </p:blipFill>
        <p:spPr>
          <a:xfrm>
            <a:off x="6451327" y="340058"/>
            <a:ext cx="1959841" cy="2031296"/>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314"/>
        <p:cNvGrpSpPr/>
        <p:nvPr/>
      </p:nvGrpSpPr>
      <p:grpSpPr>
        <a:xfrm>
          <a:off x="0" y="0"/>
          <a:ext cx="0" cy="0"/>
          <a:chOff x="0" y="0"/>
          <a:chExt cx="0" cy="0"/>
        </a:xfrm>
      </p:grpSpPr>
      <p:pic>
        <p:nvPicPr>
          <p:cNvPr id="315" name="Google Shape;315;p51"/>
          <p:cNvPicPr preferRelativeResize="0"/>
          <p:nvPr/>
        </p:nvPicPr>
        <p:blipFill rotWithShape="1">
          <a:blip r:embed="rId2">
            <a:alphaModFix/>
          </a:blip>
          <a:srcRect/>
          <a:stretch/>
        </p:blipFill>
        <p:spPr>
          <a:xfrm>
            <a:off x="595" y="0"/>
            <a:ext cx="9142813" cy="5142832"/>
          </a:xfrm>
          <a:prstGeom prst="rect">
            <a:avLst/>
          </a:prstGeom>
          <a:noFill/>
          <a:ln>
            <a:noFill/>
          </a:ln>
        </p:spPr>
      </p:pic>
      <p:sp>
        <p:nvSpPr>
          <p:cNvPr id="316" name="Google Shape;316;p51"/>
          <p:cNvSpPr/>
          <p:nvPr/>
        </p:nvSpPr>
        <p:spPr>
          <a:xfrm>
            <a:off x="18786" y="211576"/>
            <a:ext cx="9145191" cy="2050104"/>
          </a:xfrm>
          <a:custGeom>
            <a:avLst/>
            <a:gdLst/>
            <a:ahLst/>
            <a:cxnLst/>
            <a:rect l="l" t="t" r="r" b="b"/>
            <a:pathLst>
              <a:path w="24387176" h="5466945" extrusionOk="0">
                <a:moveTo>
                  <a:pt x="0" y="0"/>
                </a:moveTo>
                <a:lnTo>
                  <a:pt x="21570558" y="0"/>
                </a:lnTo>
                <a:lnTo>
                  <a:pt x="21515138" y="41442"/>
                </a:lnTo>
                <a:cubicBezTo>
                  <a:pt x="21097466" y="386136"/>
                  <a:pt x="20831244" y="907783"/>
                  <a:pt x="20831244" y="1491610"/>
                </a:cubicBezTo>
                <a:cubicBezTo>
                  <a:pt x="20831244" y="2529525"/>
                  <a:pt x="21672640" y="3370921"/>
                  <a:pt x="22710556" y="3370921"/>
                </a:cubicBezTo>
                <a:cubicBezTo>
                  <a:pt x="23424124" y="3370921"/>
                  <a:pt x="24044804" y="2973230"/>
                  <a:pt x="24363046" y="2387401"/>
                </a:cubicBezTo>
                <a:lnTo>
                  <a:pt x="24387176" y="2337309"/>
                </a:lnTo>
                <a:lnTo>
                  <a:pt x="24387176" y="5466945"/>
                </a:lnTo>
                <a:lnTo>
                  <a:pt x="0" y="5466945"/>
                </a:lnTo>
                <a:close/>
              </a:path>
            </a:pathLst>
          </a:custGeom>
          <a:solidFill>
            <a:schemeClr val="lt1">
              <a:alpha val="72550"/>
            </a:schemeClr>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317" name="Google Shape;317;p51"/>
          <p:cNvSpPr txBox="1">
            <a:spLocks noGrp="1"/>
          </p:cNvSpPr>
          <p:nvPr>
            <p:ph type="title"/>
          </p:nvPr>
        </p:nvSpPr>
        <p:spPr>
          <a:xfrm>
            <a:off x="628650" y="273844"/>
            <a:ext cx="70752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18" name="Google Shape;318;p51"/>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319" name="Google Shape;319;p51"/>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20" name="Google Shape;320;p51"/>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pic>
        <p:nvPicPr>
          <p:cNvPr id="321" name="Google Shape;321;p51"/>
          <p:cNvPicPr preferRelativeResize="0"/>
          <p:nvPr/>
        </p:nvPicPr>
        <p:blipFill rotWithShape="1">
          <a:blip r:embed="rId3">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1_Section Header" type="secHead">
  <p:cSld name="SECTION_HEADER">
    <p:spTree>
      <p:nvGrpSpPr>
        <p:cNvPr id="1" name="Shape 322"/>
        <p:cNvGrpSpPr/>
        <p:nvPr/>
      </p:nvGrpSpPr>
      <p:grpSpPr>
        <a:xfrm>
          <a:off x="0" y="0"/>
          <a:ext cx="0" cy="0"/>
          <a:chOff x="0" y="0"/>
          <a:chExt cx="0" cy="0"/>
        </a:xfrm>
      </p:grpSpPr>
      <p:pic>
        <p:nvPicPr>
          <p:cNvPr id="323" name="Google Shape;323;p52"/>
          <p:cNvPicPr preferRelativeResize="0"/>
          <p:nvPr/>
        </p:nvPicPr>
        <p:blipFill rotWithShape="1">
          <a:blip r:embed="rId2">
            <a:alphaModFix/>
          </a:blip>
          <a:srcRect/>
          <a:stretch/>
        </p:blipFill>
        <p:spPr>
          <a:xfrm>
            <a:off x="595" y="0"/>
            <a:ext cx="9142813" cy="5142832"/>
          </a:xfrm>
          <a:prstGeom prst="rect">
            <a:avLst/>
          </a:prstGeom>
          <a:noFill/>
          <a:ln>
            <a:noFill/>
          </a:ln>
        </p:spPr>
      </p:pic>
      <p:sp>
        <p:nvSpPr>
          <p:cNvPr id="324" name="Google Shape;324;p52"/>
          <p:cNvSpPr txBox="1">
            <a:spLocks noGrp="1"/>
          </p:cNvSpPr>
          <p:nvPr>
            <p:ph type="title"/>
          </p:nvPr>
        </p:nvSpPr>
        <p:spPr>
          <a:xfrm>
            <a:off x="623888" y="1282304"/>
            <a:ext cx="5491200" cy="21396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accent1"/>
              </a:buClr>
              <a:buSzPts val="4500"/>
              <a:buFont typeface="Arial"/>
              <a:buNone/>
              <a:defRPr sz="4500"/>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25" name="Google Shape;325;p52"/>
          <p:cNvSpPr txBox="1">
            <a:spLocks noGrp="1"/>
          </p:cNvSpPr>
          <p:nvPr>
            <p:ph type="body" idx="1"/>
          </p:nvPr>
        </p:nvSpPr>
        <p:spPr>
          <a:xfrm>
            <a:off x="623888" y="3442098"/>
            <a:ext cx="7886700" cy="1125000"/>
          </a:xfrm>
          <a:prstGeom prst="rect">
            <a:avLst/>
          </a:prstGeom>
          <a:noFill/>
          <a:ln>
            <a:noFill/>
          </a:ln>
        </p:spPr>
        <p:txBody>
          <a:bodyPr spcFirstLastPara="1" wrap="square" lIns="34275" tIns="17125" rIns="34275" bIns="17125" anchor="t" anchorCtr="0">
            <a:normAutofit/>
          </a:bodyPr>
          <a:lstStyle>
            <a:lvl1pPr marL="457200" lvl="0" indent="-228600" algn="l" rtl="0">
              <a:lnSpc>
                <a:spcPct val="90000"/>
              </a:lnSpc>
              <a:spcBef>
                <a:spcPts val="700"/>
              </a:spcBef>
              <a:spcAft>
                <a:spcPts val="0"/>
              </a:spcAft>
              <a:buClr>
                <a:srgbClr val="888888"/>
              </a:buClr>
              <a:buSzPts val="1800"/>
              <a:buNone/>
              <a:defRPr sz="1800">
                <a:solidFill>
                  <a:srgbClr val="888888"/>
                </a:solidFill>
              </a:defRPr>
            </a:lvl1pPr>
            <a:lvl2pPr marL="914400" lvl="1" indent="-228600" algn="l" rtl="0">
              <a:lnSpc>
                <a:spcPct val="90000"/>
              </a:lnSpc>
              <a:spcBef>
                <a:spcPts val="400"/>
              </a:spcBef>
              <a:spcAft>
                <a:spcPts val="0"/>
              </a:spcAft>
              <a:buClr>
                <a:srgbClr val="888888"/>
              </a:buClr>
              <a:buSzPts val="1500"/>
              <a:buNone/>
              <a:defRPr sz="1500">
                <a:solidFill>
                  <a:srgbClr val="888888"/>
                </a:solidFill>
              </a:defRPr>
            </a:lvl2pPr>
            <a:lvl3pPr marL="1371600" lvl="2" indent="-228600" algn="l" rtl="0">
              <a:lnSpc>
                <a:spcPct val="90000"/>
              </a:lnSpc>
              <a:spcBef>
                <a:spcPts val="400"/>
              </a:spcBef>
              <a:spcAft>
                <a:spcPts val="0"/>
              </a:spcAft>
              <a:buClr>
                <a:srgbClr val="888888"/>
              </a:buClr>
              <a:buSzPts val="1300"/>
              <a:buNone/>
              <a:defRPr sz="1300">
                <a:solidFill>
                  <a:srgbClr val="888888"/>
                </a:solidFill>
              </a:defRPr>
            </a:lvl3pPr>
            <a:lvl4pPr marL="1828800" lvl="3" indent="-228600" algn="l" rtl="0">
              <a:lnSpc>
                <a:spcPct val="90000"/>
              </a:lnSpc>
              <a:spcBef>
                <a:spcPts val="400"/>
              </a:spcBef>
              <a:spcAft>
                <a:spcPts val="0"/>
              </a:spcAft>
              <a:buClr>
                <a:srgbClr val="888888"/>
              </a:buClr>
              <a:buSzPts val="1200"/>
              <a:buNone/>
              <a:defRPr sz="1200">
                <a:solidFill>
                  <a:srgbClr val="888888"/>
                </a:solidFill>
              </a:defRPr>
            </a:lvl4pPr>
            <a:lvl5pPr marL="2286000" lvl="4" indent="-228600" algn="l" rtl="0">
              <a:lnSpc>
                <a:spcPct val="90000"/>
              </a:lnSpc>
              <a:spcBef>
                <a:spcPts val="400"/>
              </a:spcBef>
              <a:spcAft>
                <a:spcPts val="0"/>
              </a:spcAft>
              <a:buClr>
                <a:srgbClr val="888888"/>
              </a:buClr>
              <a:buSzPts val="1200"/>
              <a:buNone/>
              <a:defRPr sz="1200">
                <a:solidFill>
                  <a:srgbClr val="888888"/>
                </a:solidFill>
              </a:defRPr>
            </a:lvl5pPr>
            <a:lvl6pPr marL="2743200" lvl="5" indent="-228600" algn="l" rtl="0">
              <a:lnSpc>
                <a:spcPct val="90000"/>
              </a:lnSpc>
              <a:spcBef>
                <a:spcPts val="400"/>
              </a:spcBef>
              <a:spcAft>
                <a:spcPts val="0"/>
              </a:spcAft>
              <a:buClr>
                <a:srgbClr val="888888"/>
              </a:buClr>
              <a:buSzPts val="1200"/>
              <a:buNone/>
              <a:defRPr sz="1200">
                <a:solidFill>
                  <a:srgbClr val="888888"/>
                </a:solidFill>
              </a:defRPr>
            </a:lvl6pPr>
            <a:lvl7pPr marL="3200400" lvl="6" indent="-228600" algn="l" rtl="0">
              <a:lnSpc>
                <a:spcPct val="90000"/>
              </a:lnSpc>
              <a:spcBef>
                <a:spcPts val="400"/>
              </a:spcBef>
              <a:spcAft>
                <a:spcPts val="0"/>
              </a:spcAft>
              <a:buClr>
                <a:srgbClr val="888888"/>
              </a:buClr>
              <a:buSzPts val="1200"/>
              <a:buNone/>
              <a:defRPr sz="1200">
                <a:solidFill>
                  <a:srgbClr val="888888"/>
                </a:solidFill>
              </a:defRPr>
            </a:lvl7pPr>
            <a:lvl8pPr marL="3657600" lvl="7" indent="-228600" algn="l" rtl="0">
              <a:lnSpc>
                <a:spcPct val="90000"/>
              </a:lnSpc>
              <a:spcBef>
                <a:spcPts val="400"/>
              </a:spcBef>
              <a:spcAft>
                <a:spcPts val="0"/>
              </a:spcAft>
              <a:buClr>
                <a:srgbClr val="888888"/>
              </a:buClr>
              <a:buSzPts val="1200"/>
              <a:buNone/>
              <a:defRPr sz="1200">
                <a:solidFill>
                  <a:srgbClr val="888888"/>
                </a:solidFill>
              </a:defRPr>
            </a:lvl8pPr>
            <a:lvl9pPr marL="4114800" lvl="8" indent="-228600" algn="l" rtl="0">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326" name="Google Shape;326;p52"/>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27" name="Google Shape;327;p52"/>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pic>
        <p:nvPicPr>
          <p:cNvPr id="328" name="Google Shape;328;p52"/>
          <p:cNvPicPr preferRelativeResize="0"/>
          <p:nvPr/>
        </p:nvPicPr>
        <p:blipFill rotWithShape="1">
          <a:blip r:embed="rId3">
            <a:alphaModFix/>
          </a:blip>
          <a:srcRect/>
          <a:stretch/>
        </p:blipFill>
        <p:spPr>
          <a:xfrm>
            <a:off x="6451327" y="298071"/>
            <a:ext cx="1959841" cy="2031296"/>
          </a:xfrm>
          <a:prstGeom prst="rect">
            <a:avLst/>
          </a:prstGeom>
          <a:noFill/>
          <a:ln>
            <a:noFill/>
          </a:ln>
        </p:spPr>
      </p:pic>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9"/>
        <p:cNvGrpSpPr/>
        <p:nvPr/>
      </p:nvGrpSpPr>
      <p:grpSpPr>
        <a:xfrm>
          <a:off x="0" y="0"/>
          <a:ext cx="0" cy="0"/>
          <a:chOff x="0" y="0"/>
          <a:chExt cx="0" cy="0"/>
        </a:xfrm>
      </p:grpSpPr>
      <p:sp>
        <p:nvSpPr>
          <p:cNvPr id="330" name="Google Shape;330;p53"/>
          <p:cNvSpPr txBox="1">
            <a:spLocks noGrp="1"/>
          </p:cNvSpPr>
          <p:nvPr>
            <p:ph type="title"/>
          </p:nvPr>
        </p:nvSpPr>
        <p:spPr>
          <a:xfrm>
            <a:off x="628650" y="273844"/>
            <a:ext cx="71589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31" name="Google Shape;331;p53"/>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32" name="Google Shape;332;p53"/>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pic>
        <p:nvPicPr>
          <p:cNvPr id="333" name="Google Shape;333;p53"/>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34"/>
        <p:cNvGrpSpPr/>
        <p:nvPr/>
      </p:nvGrpSpPr>
      <p:grpSpPr>
        <a:xfrm>
          <a:off x="0" y="0"/>
          <a:ext cx="0" cy="0"/>
          <a:chOff x="0" y="0"/>
          <a:chExt cx="0" cy="0"/>
        </a:xfrm>
      </p:grpSpPr>
      <p:sp>
        <p:nvSpPr>
          <p:cNvPr id="335" name="Google Shape;335;p54"/>
          <p:cNvSpPr txBox="1">
            <a:spLocks noGrp="1"/>
          </p:cNvSpPr>
          <p:nvPr>
            <p:ph type="title"/>
          </p:nvPr>
        </p:nvSpPr>
        <p:spPr>
          <a:xfrm>
            <a:off x="629841" y="273844"/>
            <a:ext cx="71439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36" name="Google Shape;336;p54"/>
          <p:cNvSpPr txBox="1">
            <a:spLocks noGrp="1"/>
          </p:cNvSpPr>
          <p:nvPr>
            <p:ph type="body" idx="1"/>
          </p:nvPr>
        </p:nvSpPr>
        <p:spPr>
          <a:xfrm>
            <a:off x="629841" y="1260872"/>
            <a:ext cx="3868500" cy="618000"/>
          </a:xfrm>
          <a:prstGeom prst="rect">
            <a:avLst/>
          </a:prstGeom>
          <a:noFill/>
          <a:ln>
            <a:noFill/>
          </a:ln>
        </p:spPr>
        <p:txBody>
          <a:bodyPr spcFirstLastPara="1" wrap="square" lIns="34275" tIns="17125" rIns="34275" bIns="17125" anchor="b" anchorCtr="0">
            <a:normAutofit/>
          </a:bodyPr>
          <a:lstStyle>
            <a:lvl1pPr marL="457200" lvl="0" indent="-228600" algn="l" rtl="0">
              <a:lnSpc>
                <a:spcPct val="90000"/>
              </a:lnSpc>
              <a:spcBef>
                <a:spcPts val="7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300"/>
              <a:buNone/>
              <a:defRPr sz="13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337" name="Google Shape;337;p54"/>
          <p:cNvSpPr txBox="1">
            <a:spLocks noGrp="1"/>
          </p:cNvSpPr>
          <p:nvPr>
            <p:ph type="body" idx="2"/>
          </p:nvPr>
        </p:nvSpPr>
        <p:spPr>
          <a:xfrm>
            <a:off x="629841" y="1878806"/>
            <a:ext cx="3868500" cy="27636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338" name="Google Shape;338;p54"/>
          <p:cNvSpPr txBox="1">
            <a:spLocks noGrp="1"/>
          </p:cNvSpPr>
          <p:nvPr>
            <p:ph type="body" idx="3"/>
          </p:nvPr>
        </p:nvSpPr>
        <p:spPr>
          <a:xfrm>
            <a:off x="4629150" y="1260872"/>
            <a:ext cx="3887400" cy="618000"/>
          </a:xfrm>
          <a:prstGeom prst="rect">
            <a:avLst/>
          </a:prstGeom>
          <a:noFill/>
          <a:ln>
            <a:noFill/>
          </a:ln>
        </p:spPr>
        <p:txBody>
          <a:bodyPr spcFirstLastPara="1" wrap="square" lIns="34275" tIns="17125" rIns="34275" bIns="17125" anchor="b" anchorCtr="0">
            <a:normAutofit/>
          </a:bodyPr>
          <a:lstStyle>
            <a:lvl1pPr marL="457200" lvl="0" indent="-228600" algn="l" rtl="0">
              <a:lnSpc>
                <a:spcPct val="90000"/>
              </a:lnSpc>
              <a:spcBef>
                <a:spcPts val="7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300"/>
              <a:buNone/>
              <a:defRPr sz="13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339" name="Google Shape;339;p54"/>
          <p:cNvSpPr txBox="1">
            <a:spLocks noGrp="1"/>
          </p:cNvSpPr>
          <p:nvPr>
            <p:ph type="body" idx="4"/>
          </p:nvPr>
        </p:nvSpPr>
        <p:spPr>
          <a:xfrm>
            <a:off x="4629150" y="1878806"/>
            <a:ext cx="3887400" cy="27636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340" name="Google Shape;340;p54"/>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41" name="Google Shape;341;p54"/>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pic>
        <p:nvPicPr>
          <p:cNvPr id="342" name="Google Shape;342;p54"/>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343"/>
        <p:cNvGrpSpPr/>
        <p:nvPr/>
      </p:nvGrpSpPr>
      <p:grpSpPr>
        <a:xfrm>
          <a:off x="0" y="0"/>
          <a:ext cx="0" cy="0"/>
          <a:chOff x="0" y="0"/>
          <a:chExt cx="0" cy="0"/>
        </a:xfrm>
      </p:grpSpPr>
      <p:sp>
        <p:nvSpPr>
          <p:cNvPr id="344" name="Google Shape;344;p55"/>
          <p:cNvSpPr/>
          <p:nvPr/>
        </p:nvSpPr>
        <p:spPr>
          <a:xfrm>
            <a:off x="322915" y="1348402"/>
            <a:ext cx="9422400" cy="3199500"/>
          </a:xfrm>
          <a:prstGeom prst="roundRect">
            <a:avLst>
              <a:gd name="adj" fmla="val 6683"/>
            </a:avLst>
          </a:prstGeom>
          <a:solidFill>
            <a:schemeClr val="accent1"/>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1" i="0" u="none" strike="noStrike" cap="none">
              <a:solidFill>
                <a:schemeClr val="lt1"/>
              </a:solidFill>
              <a:latin typeface="Arial"/>
              <a:ea typeface="Arial"/>
              <a:cs typeface="Arial"/>
              <a:sym typeface="Arial"/>
            </a:endParaRPr>
          </a:p>
        </p:txBody>
      </p:sp>
      <p:sp>
        <p:nvSpPr>
          <p:cNvPr id="345" name="Google Shape;345;p55"/>
          <p:cNvSpPr txBox="1">
            <a:spLocks noGrp="1"/>
          </p:cNvSpPr>
          <p:nvPr>
            <p:ph type="ctrTitle"/>
          </p:nvPr>
        </p:nvSpPr>
        <p:spPr>
          <a:xfrm>
            <a:off x="635860" y="1576464"/>
            <a:ext cx="4606800" cy="16947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lt1"/>
              </a:buClr>
              <a:buSzPts val="4500"/>
              <a:buFont typeface="Arial"/>
              <a:buNone/>
              <a:defRPr sz="4500" b="1">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46" name="Google Shape;346;p55"/>
          <p:cNvSpPr txBox="1">
            <a:spLocks noGrp="1"/>
          </p:cNvSpPr>
          <p:nvPr>
            <p:ph type="subTitle" idx="1"/>
          </p:nvPr>
        </p:nvSpPr>
        <p:spPr>
          <a:xfrm>
            <a:off x="635860" y="3490795"/>
            <a:ext cx="5378400" cy="866400"/>
          </a:xfrm>
          <a:prstGeom prst="rect">
            <a:avLst/>
          </a:prstGeom>
          <a:noFill/>
          <a:ln>
            <a:noFill/>
          </a:ln>
        </p:spPr>
        <p:txBody>
          <a:bodyPr spcFirstLastPara="1" wrap="square" lIns="34275" tIns="17125" rIns="34275" bIns="17125" anchor="t" anchorCtr="0">
            <a:normAutofit/>
          </a:bodyPr>
          <a:lstStyle>
            <a:lvl1pPr lvl="0" algn="l" rtl="0">
              <a:lnSpc>
                <a:spcPct val="90000"/>
              </a:lnSpc>
              <a:spcBef>
                <a:spcPts val="700"/>
              </a:spcBef>
              <a:spcAft>
                <a:spcPts val="0"/>
              </a:spcAft>
              <a:buClr>
                <a:schemeClr val="lt1"/>
              </a:buClr>
              <a:buSzPts val="1800"/>
              <a:buNone/>
              <a:defRPr sz="1800">
                <a:solidFill>
                  <a:schemeClr val="lt1"/>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300"/>
              <a:buNone/>
              <a:defRPr sz="13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347" name="Google Shape;347;p55"/>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48" name="Google Shape;348;p55"/>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349" name="Google Shape;349;p55"/>
          <p:cNvSpPr/>
          <p:nvPr/>
        </p:nvSpPr>
        <p:spPr>
          <a:xfrm>
            <a:off x="6068074" y="3379961"/>
            <a:ext cx="1221600" cy="1221600"/>
          </a:xfrm>
          <a:prstGeom prst="ellipse">
            <a:avLst/>
          </a:prstGeom>
          <a:noFill/>
          <a:ln w="14605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350" name="Google Shape;350;p55"/>
          <p:cNvSpPr/>
          <p:nvPr/>
        </p:nvSpPr>
        <p:spPr>
          <a:xfrm>
            <a:off x="7993997" y="1659428"/>
            <a:ext cx="1353000" cy="13533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351" name="Google Shape;351;p55"/>
          <p:cNvSpPr/>
          <p:nvPr/>
        </p:nvSpPr>
        <p:spPr>
          <a:xfrm>
            <a:off x="6659975" y="1971391"/>
            <a:ext cx="2218800" cy="22191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352" name="Google Shape;352;p55"/>
          <p:cNvSpPr/>
          <p:nvPr/>
        </p:nvSpPr>
        <p:spPr>
          <a:xfrm>
            <a:off x="6182918" y="131681"/>
            <a:ext cx="2496600" cy="2496900"/>
          </a:xfrm>
          <a:prstGeom prst="ellipse">
            <a:avLst/>
          </a:prstGeom>
          <a:solidFill>
            <a:schemeClr val="lt1"/>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pic>
        <p:nvPicPr>
          <p:cNvPr id="353" name="Google Shape;353;p55"/>
          <p:cNvPicPr preferRelativeResize="0"/>
          <p:nvPr/>
        </p:nvPicPr>
        <p:blipFill rotWithShape="1">
          <a:blip r:embed="rId2">
            <a:alphaModFix/>
          </a:blip>
          <a:srcRect/>
          <a:stretch/>
        </p:blipFill>
        <p:spPr>
          <a:xfrm>
            <a:off x="6451327" y="340058"/>
            <a:ext cx="1959841" cy="2031296"/>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354"/>
        <p:cNvGrpSpPr/>
        <p:nvPr/>
      </p:nvGrpSpPr>
      <p:grpSpPr>
        <a:xfrm>
          <a:off x="0" y="0"/>
          <a:ext cx="0" cy="0"/>
          <a:chOff x="0" y="0"/>
          <a:chExt cx="0" cy="0"/>
        </a:xfrm>
      </p:grpSpPr>
      <p:sp>
        <p:nvSpPr>
          <p:cNvPr id="355" name="Google Shape;355;p56"/>
          <p:cNvSpPr txBox="1">
            <a:spLocks noGrp="1"/>
          </p:cNvSpPr>
          <p:nvPr>
            <p:ph type="title"/>
          </p:nvPr>
        </p:nvSpPr>
        <p:spPr>
          <a:xfrm>
            <a:off x="628650" y="273844"/>
            <a:ext cx="70920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56" name="Google Shape;356;p56"/>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357" name="Google Shape;357;p56"/>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58" name="Google Shape;358;p56"/>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pic>
        <p:nvPicPr>
          <p:cNvPr id="359" name="Google Shape;359;p56"/>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360"/>
        <p:cNvGrpSpPr/>
        <p:nvPr/>
      </p:nvGrpSpPr>
      <p:grpSpPr>
        <a:xfrm>
          <a:off x="0" y="0"/>
          <a:ext cx="0" cy="0"/>
          <a:chOff x="0" y="0"/>
          <a:chExt cx="0" cy="0"/>
        </a:xfrm>
      </p:grpSpPr>
      <p:sp>
        <p:nvSpPr>
          <p:cNvPr id="361" name="Google Shape;361;p57"/>
          <p:cNvSpPr txBox="1">
            <a:spLocks noGrp="1"/>
          </p:cNvSpPr>
          <p:nvPr>
            <p:ph type="title"/>
          </p:nvPr>
        </p:nvSpPr>
        <p:spPr>
          <a:xfrm>
            <a:off x="623888" y="1282304"/>
            <a:ext cx="5225700" cy="21396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accent1"/>
              </a:buClr>
              <a:buSzPts val="4500"/>
              <a:buFont typeface="Arial"/>
              <a:buNone/>
              <a:defRPr sz="4500"/>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62" name="Google Shape;362;p57"/>
          <p:cNvSpPr txBox="1">
            <a:spLocks noGrp="1"/>
          </p:cNvSpPr>
          <p:nvPr>
            <p:ph type="body" idx="1"/>
          </p:nvPr>
        </p:nvSpPr>
        <p:spPr>
          <a:xfrm>
            <a:off x="623888" y="3442098"/>
            <a:ext cx="7886700" cy="1125000"/>
          </a:xfrm>
          <a:prstGeom prst="rect">
            <a:avLst/>
          </a:prstGeom>
          <a:noFill/>
          <a:ln>
            <a:noFill/>
          </a:ln>
        </p:spPr>
        <p:txBody>
          <a:bodyPr spcFirstLastPara="1" wrap="square" lIns="34275" tIns="17125" rIns="34275" bIns="17125" anchor="t" anchorCtr="0">
            <a:normAutofit/>
          </a:bodyPr>
          <a:lstStyle>
            <a:lvl1pPr marL="457200" lvl="0" indent="-228600" algn="l" rtl="0">
              <a:lnSpc>
                <a:spcPct val="90000"/>
              </a:lnSpc>
              <a:spcBef>
                <a:spcPts val="700"/>
              </a:spcBef>
              <a:spcAft>
                <a:spcPts val="0"/>
              </a:spcAft>
              <a:buClr>
                <a:srgbClr val="888888"/>
              </a:buClr>
              <a:buSzPts val="1800"/>
              <a:buNone/>
              <a:defRPr sz="1800">
                <a:solidFill>
                  <a:srgbClr val="888888"/>
                </a:solidFill>
              </a:defRPr>
            </a:lvl1pPr>
            <a:lvl2pPr marL="914400" lvl="1" indent="-228600" algn="l" rtl="0">
              <a:lnSpc>
                <a:spcPct val="90000"/>
              </a:lnSpc>
              <a:spcBef>
                <a:spcPts val="400"/>
              </a:spcBef>
              <a:spcAft>
                <a:spcPts val="0"/>
              </a:spcAft>
              <a:buClr>
                <a:srgbClr val="888888"/>
              </a:buClr>
              <a:buSzPts val="1500"/>
              <a:buNone/>
              <a:defRPr sz="1500">
                <a:solidFill>
                  <a:srgbClr val="888888"/>
                </a:solidFill>
              </a:defRPr>
            </a:lvl2pPr>
            <a:lvl3pPr marL="1371600" lvl="2" indent="-228600" algn="l" rtl="0">
              <a:lnSpc>
                <a:spcPct val="90000"/>
              </a:lnSpc>
              <a:spcBef>
                <a:spcPts val="400"/>
              </a:spcBef>
              <a:spcAft>
                <a:spcPts val="0"/>
              </a:spcAft>
              <a:buClr>
                <a:srgbClr val="888888"/>
              </a:buClr>
              <a:buSzPts val="1300"/>
              <a:buNone/>
              <a:defRPr sz="1300">
                <a:solidFill>
                  <a:srgbClr val="888888"/>
                </a:solidFill>
              </a:defRPr>
            </a:lvl3pPr>
            <a:lvl4pPr marL="1828800" lvl="3" indent="-228600" algn="l" rtl="0">
              <a:lnSpc>
                <a:spcPct val="90000"/>
              </a:lnSpc>
              <a:spcBef>
                <a:spcPts val="400"/>
              </a:spcBef>
              <a:spcAft>
                <a:spcPts val="0"/>
              </a:spcAft>
              <a:buClr>
                <a:srgbClr val="888888"/>
              </a:buClr>
              <a:buSzPts val="1200"/>
              <a:buNone/>
              <a:defRPr sz="1200">
                <a:solidFill>
                  <a:srgbClr val="888888"/>
                </a:solidFill>
              </a:defRPr>
            </a:lvl4pPr>
            <a:lvl5pPr marL="2286000" lvl="4" indent="-228600" algn="l" rtl="0">
              <a:lnSpc>
                <a:spcPct val="90000"/>
              </a:lnSpc>
              <a:spcBef>
                <a:spcPts val="400"/>
              </a:spcBef>
              <a:spcAft>
                <a:spcPts val="0"/>
              </a:spcAft>
              <a:buClr>
                <a:srgbClr val="888888"/>
              </a:buClr>
              <a:buSzPts val="1200"/>
              <a:buNone/>
              <a:defRPr sz="1200">
                <a:solidFill>
                  <a:srgbClr val="888888"/>
                </a:solidFill>
              </a:defRPr>
            </a:lvl5pPr>
            <a:lvl6pPr marL="2743200" lvl="5" indent="-228600" algn="l" rtl="0">
              <a:lnSpc>
                <a:spcPct val="90000"/>
              </a:lnSpc>
              <a:spcBef>
                <a:spcPts val="400"/>
              </a:spcBef>
              <a:spcAft>
                <a:spcPts val="0"/>
              </a:spcAft>
              <a:buClr>
                <a:srgbClr val="888888"/>
              </a:buClr>
              <a:buSzPts val="1200"/>
              <a:buNone/>
              <a:defRPr sz="1200">
                <a:solidFill>
                  <a:srgbClr val="888888"/>
                </a:solidFill>
              </a:defRPr>
            </a:lvl6pPr>
            <a:lvl7pPr marL="3200400" lvl="6" indent="-228600" algn="l" rtl="0">
              <a:lnSpc>
                <a:spcPct val="90000"/>
              </a:lnSpc>
              <a:spcBef>
                <a:spcPts val="400"/>
              </a:spcBef>
              <a:spcAft>
                <a:spcPts val="0"/>
              </a:spcAft>
              <a:buClr>
                <a:srgbClr val="888888"/>
              </a:buClr>
              <a:buSzPts val="1200"/>
              <a:buNone/>
              <a:defRPr sz="1200">
                <a:solidFill>
                  <a:srgbClr val="888888"/>
                </a:solidFill>
              </a:defRPr>
            </a:lvl7pPr>
            <a:lvl8pPr marL="3657600" lvl="7" indent="-228600" algn="l" rtl="0">
              <a:lnSpc>
                <a:spcPct val="90000"/>
              </a:lnSpc>
              <a:spcBef>
                <a:spcPts val="400"/>
              </a:spcBef>
              <a:spcAft>
                <a:spcPts val="0"/>
              </a:spcAft>
              <a:buClr>
                <a:srgbClr val="888888"/>
              </a:buClr>
              <a:buSzPts val="1200"/>
              <a:buNone/>
              <a:defRPr sz="1200">
                <a:solidFill>
                  <a:srgbClr val="888888"/>
                </a:solidFill>
              </a:defRPr>
            </a:lvl8pPr>
            <a:lvl9pPr marL="4114800" lvl="8" indent="-228600" algn="l" rtl="0">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363" name="Google Shape;363;p57"/>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64" name="Google Shape;364;p57"/>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pic>
        <p:nvPicPr>
          <p:cNvPr id="365" name="Google Shape;365;p57"/>
          <p:cNvPicPr preferRelativeResize="0"/>
          <p:nvPr/>
        </p:nvPicPr>
        <p:blipFill rotWithShape="1">
          <a:blip r:embed="rId2">
            <a:alphaModFix/>
          </a:blip>
          <a:srcRect/>
          <a:stretch/>
        </p:blipFill>
        <p:spPr>
          <a:xfrm>
            <a:off x="6451327" y="298071"/>
            <a:ext cx="1959841" cy="2031296"/>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66"/>
        <p:cNvGrpSpPr/>
        <p:nvPr/>
      </p:nvGrpSpPr>
      <p:grpSpPr>
        <a:xfrm>
          <a:off x="0" y="0"/>
          <a:ext cx="0" cy="0"/>
          <a:chOff x="0" y="0"/>
          <a:chExt cx="0" cy="0"/>
        </a:xfrm>
      </p:grpSpPr>
      <p:sp>
        <p:nvSpPr>
          <p:cNvPr id="367" name="Google Shape;367;p58"/>
          <p:cNvSpPr txBox="1">
            <a:spLocks noGrp="1"/>
          </p:cNvSpPr>
          <p:nvPr>
            <p:ph type="title"/>
          </p:nvPr>
        </p:nvSpPr>
        <p:spPr>
          <a:xfrm>
            <a:off x="628650" y="273844"/>
            <a:ext cx="72219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68" name="Google Shape;368;p58"/>
          <p:cNvSpPr txBox="1">
            <a:spLocks noGrp="1"/>
          </p:cNvSpPr>
          <p:nvPr>
            <p:ph type="body" idx="1"/>
          </p:nvPr>
        </p:nvSpPr>
        <p:spPr>
          <a:xfrm>
            <a:off x="628650" y="1369219"/>
            <a:ext cx="38862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369" name="Google Shape;369;p58"/>
          <p:cNvSpPr txBox="1">
            <a:spLocks noGrp="1"/>
          </p:cNvSpPr>
          <p:nvPr>
            <p:ph type="body" idx="2"/>
          </p:nvPr>
        </p:nvSpPr>
        <p:spPr>
          <a:xfrm>
            <a:off x="4629150" y="1369219"/>
            <a:ext cx="38862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370" name="Google Shape;370;p58"/>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71" name="Google Shape;371;p58"/>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pic>
        <p:nvPicPr>
          <p:cNvPr id="372" name="Google Shape;372;p58"/>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73"/>
        <p:cNvGrpSpPr/>
        <p:nvPr/>
      </p:nvGrpSpPr>
      <p:grpSpPr>
        <a:xfrm>
          <a:off x="0" y="0"/>
          <a:ext cx="0" cy="0"/>
          <a:chOff x="0" y="0"/>
          <a:chExt cx="0" cy="0"/>
        </a:xfrm>
      </p:grpSpPr>
      <p:sp>
        <p:nvSpPr>
          <p:cNvPr id="374" name="Google Shape;374;p59"/>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375" name="Google Shape;375;p59"/>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pic>
        <p:nvPicPr>
          <p:cNvPr id="376" name="Google Shape;376;p59"/>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meline_1">
  <p:cSld name="Timeline_1">
    <p:bg>
      <p:bgPr>
        <a:solidFill>
          <a:srgbClr val="F7F2E0"/>
        </a:solidFill>
        <a:effectLst/>
      </p:bgPr>
    </p:bg>
    <p:spTree>
      <p:nvGrpSpPr>
        <p:cNvPr id="1" name="Shape 377"/>
        <p:cNvGrpSpPr/>
        <p:nvPr/>
      </p:nvGrpSpPr>
      <p:grpSpPr>
        <a:xfrm>
          <a:off x="0" y="0"/>
          <a:ext cx="0" cy="0"/>
          <a:chOff x="0" y="0"/>
          <a:chExt cx="0" cy="0"/>
        </a:xfrm>
      </p:grpSpPr>
      <p:sp>
        <p:nvSpPr>
          <p:cNvPr id="378" name="Google Shape;378;p60"/>
          <p:cNvSpPr txBox="1">
            <a:spLocks noGrp="1"/>
          </p:cNvSpPr>
          <p:nvPr>
            <p:ph type="title"/>
          </p:nvPr>
        </p:nvSpPr>
        <p:spPr>
          <a:xfrm>
            <a:off x="327369" y="273844"/>
            <a:ext cx="8489400" cy="698100"/>
          </a:xfrm>
          <a:prstGeom prst="rect">
            <a:avLst/>
          </a:prstGeom>
          <a:noFill/>
          <a:ln>
            <a:noFill/>
          </a:ln>
        </p:spPr>
        <p:txBody>
          <a:bodyPr spcFirstLastPara="1" wrap="square" lIns="68575" tIns="68575" rIns="68575" bIns="0" anchor="ctr" anchorCtr="0">
            <a:noAutofit/>
          </a:bodyPr>
          <a:lstStyle>
            <a:lvl1pPr lvl="0" algn="ctr" rtl="0">
              <a:lnSpc>
                <a:spcPct val="90000"/>
              </a:lnSpc>
              <a:spcBef>
                <a:spcPts val="0"/>
              </a:spcBef>
              <a:spcAft>
                <a:spcPts val="0"/>
              </a:spcAft>
              <a:buClr>
                <a:schemeClr val="accent5"/>
              </a:buClr>
              <a:buSzPts val="3700"/>
              <a:buFont typeface="Georgia"/>
              <a:buNone/>
              <a:defRPr sz="3700">
                <a:solidFill>
                  <a:schemeClr val="accent5"/>
                </a:solidFill>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379" name="Google Shape;379;p60"/>
          <p:cNvSpPr txBox="1">
            <a:spLocks noGrp="1"/>
          </p:cNvSpPr>
          <p:nvPr>
            <p:ph type="body" idx="1"/>
          </p:nvPr>
        </p:nvSpPr>
        <p:spPr>
          <a:xfrm>
            <a:off x="327369" y="972062"/>
            <a:ext cx="8489400" cy="431100"/>
          </a:xfrm>
          <a:prstGeom prst="rect">
            <a:avLst/>
          </a:prstGeom>
          <a:noFill/>
          <a:ln>
            <a:noFill/>
          </a:ln>
        </p:spPr>
        <p:txBody>
          <a:bodyPr spcFirstLastPara="1" wrap="square" lIns="68575" tIns="34275" rIns="68575" bIns="34275" anchor="t" anchorCtr="0">
            <a:noAutofit/>
          </a:bodyPr>
          <a:lstStyle>
            <a:lvl1pPr marL="457200" lvl="0" indent="-228600" algn="ctr" rtl="0">
              <a:lnSpc>
                <a:spcPct val="90000"/>
              </a:lnSpc>
              <a:spcBef>
                <a:spcPts val="700"/>
              </a:spcBef>
              <a:spcAft>
                <a:spcPts val="0"/>
              </a:spcAft>
              <a:buClr>
                <a:schemeClr val="accent5"/>
              </a:buClr>
              <a:buSzPts val="1500"/>
              <a:buNone/>
              <a:defRPr sz="1500" b="1" cap="none">
                <a:solidFill>
                  <a:schemeClr val="accent5"/>
                </a:solidFil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80" name="Google Shape;380;p60"/>
          <p:cNvSpPr txBox="1">
            <a:spLocks noGrp="1"/>
          </p:cNvSpPr>
          <p:nvPr>
            <p:ph type="body" idx="2"/>
          </p:nvPr>
        </p:nvSpPr>
        <p:spPr>
          <a:xfrm>
            <a:off x="320827"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81" name="Google Shape;381;p60"/>
          <p:cNvSpPr txBox="1">
            <a:spLocks noGrp="1"/>
          </p:cNvSpPr>
          <p:nvPr>
            <p:ph type="body" idx="3"/>
          </p:nvPr>
        </p:nvSpPr>
        <p:spPr>
          <a:xfrm>
            <a:off x="1554024"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82" name="Google Shape;382;p60"/>
          <p:cNvSpPr txBox="1">
            <a:spLocks noGrp="1"/>
          </p:cNvSpPr>
          <p:nvPr>
            <p:ph type="body" idx="4"/>
          </p:nvPr>
        </p:nvSpPr>
        <p:spPr>
          <a:xfrm>
            <a:off x="2772377"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83" name="Google Shape;383;p60"/>
          <p:cNvSpPr txBox="1">
            <a:spLocks noGrp="1"/>
          </p:cNvSpPr>
          <p:nvPr>
            <p:ph type="body" idx="5"/>
          </p:nvPr>
        </p:nvSpPr>
        <p:spPr>
          <a:xfrm>
            <a:off x="4007663"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84" name="Google Shape;384;p60"/>
          <p:cNvSpPr txBox="1">
            <a:spLocks noGrp="1"/>
          </p:cNvSpPr>
          <p:nvPr>
            <p:ph type="body" idx="6"/>
          </p:nvPr>
        </p:nvSpPr>
        <p:spPr>
          <a:xfrm>
            <a:off x="5226015"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85" name="Google Shape;385;p60"/>
          <p:cNvSpPr txBox="1">
            <a:spLocks noGrp="1"/>
          </p:cNvSpPr>
          <p:nvPr>
            <p:ph type="body" idx="7"/>
          </p:nvPr>
        </p:nvSpPr>
        <p:spPr>
          <a:xfrm>
            <a:off x="6444368"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86" name="Google Shape;386;p60"/>
          <p:cNvSpPr txBox="1">
            <a:spLocks noGrp="1"/>
          </p:cNvSpPr>
          <p:nvPr>
            <p:ph type="body" idx="8"/>
          </p:nvPr>
        </p:nvSpPr>
        <p:spPr>
          <a:xfrm>
            <a:off x="7672727"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87" name="Google Shape;387;p60"/>
          <p:cNvSpPr txBox="1">
            <a:spLocks noGrp="1"/>
          </p:cNvSpPr>
          <p:nvPr>
            <p:ph type="body" idx="9"/>
          </p:nvPr>
        </p:nvSpPr>
        <p:spPr>
          <a:xfrm>
            <a:off x="320827"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88" name="Google Shape;388;p60"/>
          <p:cNvSpPr txBox="1">
            <a:spLocks noGrp="1"/>
          </p:cNvSpPr>
          <p:nvPr>
            <p:ph type="body" idx="13"/>
          </p:nvPr>
        </p:nvSpPr>
        <p:spPr>
          <a:xfrm>
            <a:off x="1554024"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89" name="Google Shape;389;p60"/>
          <p:cNvSpPr txBox="1">
            <a:spLocks noGrp="1"/>
          </p:cNvSpPr>
          <p:nvPr>
            <p:ph type="body" idx="14"/>
          </p:nvPr>
        </p:nvSpPr>
        <p:spPr>
          <a:xfrm>
            <a:off x="2772377"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90" name="Google Shape;390;p60"/>
          <p:cNvSpPr txBox="1">
            <a:spLocks noGrp="1"/>
          </p:cNvSpPr>
          <p:nvPr>
            <p:ph type="body" idx="15"/>
          </p:nvPr>
        </p:nvSpPr>
        <p:spPr>
          <a:xfrm>
            <a:off x="4007663"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91" name="Google Shape;391;p60"/>
          <p:cNvSpPr txBox="1">
            <a:spLocks noGrp="1"/>
          </p:cNvSpPr>
          <p:nvPr>
            <p:ph type="body" idx="16"/>
          </p:nvPr>
        </p:nvSpPr>
        <p:spPr>
          <a:xfrm>
            <a:off x="5226015"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92" name="Google Shape;392;p60"/>
          <p:cNvSpPr txBox="1">
            <a:spLocks noGrp="1"/>
          </p:cNvSpPr>
          <p:nvPr>
            <p:ph type="body" idx="17"/>
          </p:nvPr>
        </p:nvSpPr>
        <p:spPr>
          <a:xfrm>
            <a:off x="6444368"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93" name="Google Shape;393;p60"/>
          <p:cNvSpPr txBox="1">
            <a:spLocks noGrp="1"/>
          </p:cNvSpPr>
          <p:nvPr>
            <p:ph type="body" idx="18"/>
          </p:nvPr>
        </p:nvSpPr>
        <p:spPr>
          <a:xfrm>
            <a:off x="7672727"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94" name="Google Shape;394;p60"/>
          <p:cNvSpPr txBox="1">
            <a:spLocks noGrp="1"/>
          </p:cNvSpPr>
          <p:nvPr>
            <p:ph type="body" idx="19"/>
          </p:nvPr>
        </p:nvSpPr>
        <p:spPr>
          <a:xfrm>
            <a:off x="320827"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95" name="Google Shape;395;p60"/>
          <p:cNvSpPr txBox="1">
            <a:spLocks noGrp="1"/>
          </p:cNvSpPr>
          <p:nvPr>
            <p:ph type="body" idx="20"/>
          </p:nvPr>
        </p:nvSpPr>
        <p:spPr>
          <a:xfrm>
            <a:off x="1542372"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96" name="Google Shape;396;p60"/>
          <p:cNvSpPr txBox="1">
            <a:spLocks noGrp="1"/>
          </p:cNvSpPr>
          <p:nvPr>
            <p:ph type="body" idx="21"/>
          </p:nvPr>
        </p:nvSpPr>
        <p:spPr>
          <a:xfrm>
            <a:off x="2763917" y="2691373"/>
            <a:ext cx="1160100" cy="8820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97" name="Google Shape;397;p60"/>
          <p:cNvSpPr txBox="1">
            <a:spLocks noGrp="1"/>
          </p:cNvSpPr>
          <p:nvPr>
            <p:ph type="body" idx="22"/>
          </p:nvPr>
        </p:nvSpPr>
        <p:spPr>
          <a:xfrm>
            <a:off x="4008090"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98" name="Google Shape;398;p60"/>
          <p:cNvSpPr txBox="1">
            <a:spLocks noGrp="1"/>
          </p:cNvSpPr>
          <p:nvPr>
            <p:ph type="body" idx="23"/>
          </p:nvPr>
        </p:nvSpPr>
        <p:spPr>
          <a:xfrm>
            <a:off x="5229635"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399" name="Google Shape;399;p60"/>
          <p:cNvSpPr txBox="1">
            <a:spLocks noGrp="1"/>
          </p:cNvSpPr>
          <p:nvPr>
            <p:ph type="body" idx="24"/>
          </p:nvPr>
        </p:nvSpPr>
        <p:spPr>
          <a:xfrm>
            <a:off x="6451180"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00" name="Google Shape;400;p60"/>
          <p:cNvSpPr txBox="1">
            <a:spLocks noGrp="1"/>
          </p:cNvSpPr>
          <p:nvPr>
            <p:ph type="body" idx="25"/>
          </p:nvPr>
        </p:nvSpPr>
        <p:spPr>
          <a:xfrm>
            <a:off x="7672727"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01" name="Google Shape;401;p60"/>
          <p:cNvSpPr>
            <a:spLocks noGrp="1"/>
          </p:cNvSpPr>
          <p:nvPr>
            <p:ph type="pic" idx="26"/>
          </p:nvPr>
        </p:nvSpPr>
        <p:spPr>
          <a:xfrm>
            <a:off x="0" y="3758184"/>
            <a:ext cx="1282500" cy="1385400"/>
          </a:xfrm>
          <a:prstGeom prst="rect">
            <a:avLst/>
          </a:prstGeom>
          <a:noFill/>
          <a:ln>
            <a:noFill/>
          </a:ln>
        </p:spPr>
      </p:sp>
      <p:sp>
        <p:nvSpPr>
          <p:cNvPr id="402" name="Google Shape;402;p60"/>
          <p:cNvSpPr>
            <a:spLocks noGrp="1"/>
          </p:cNvSpPr>
          <p:nvPr>
            <p:ph type="pic" idx="27"/>
          </p:nvPr>
        </p:nvSpPr>
        <p:spPr>
          <a:xfrm>
            <a:off x="1310259" y="3758184"/>
            <a:ext cx="1282500" cy="1385400"/>
          </a:xfrm>
          <a:prstGeom prst="rect">
            <a:avLst/>
          </a:prstGeom>
          <a:noFill/>
          <a:ln>
            <a:noFill/>
          </a:ln>
        </p:spPr>
      </p:sp>
      <p:sp>
        <p:nvSpPr>
          <p:cNvPr id="403" name="Google Shape;403;p60"/>
          <p:cNvSpPr>
            <a:spLocks noGrp="1"/>
          </p:cNvSpPr>
          <p:nvPr>
            <p:ph type="pic" idx="28"/>
          </p:nvPr>
        </p:nvSpPr>
        <p:spPr>
          <a:xfrm>
            <a:off x="2620518" y="3758184"/>
            <a:ext cx="1282500" cy="1385400"/>
          </a:xfrm>
          <a:prstGeom prst="rect">
            <a:avLst/>
          </a:prstGeom>
          <a:noFill/>
          <a:ln>
            <a:noFill/>
          </a:ln>
        </p:spPr>
      </p:sp>
      <p:sp>
        <p:nvSpPr>
          <p:cNvPr id="404" name="Google Shape;404;p60"/>
          <p:cNvSpPr>
            <a:spLocks noGrp="1"/>
          </p:cNvSpPr>
          <p:nvPr>
            <p:ph type="pic" idx="29"/>
          </p:nvPr>
        </p:nvSpPr>
        <p:spPr>
          <a:xfrm>
            <a:off x="3930777" y="3758184"/>
            <a:ext cx="1282500" cy="1385400"/>
          </a:xfrm>
          <a:prstGeom prst="rect">
            <a:avLst/>
          </a:prstGeom>
          <a:noFill/>
          <a:ln>
            <a:noFill/>
          </a:ln>
        </p:spPr>
      </p:sp>
      <p:sp>
        <p:nvSpPr>
          <p:cNvPr id="405" name="Google Shape;405;p60"/>
          <p:cNvSpPr>
            <a:spLocks noGrp="1"/>
          </p:cNvSpPr>
          <p:nvPr>
            <p:ph type="pic" idx="30"/>
          </p:nvPr>
        </p:nvSpPr>
        <p:spPr>
          <a:xfrm>
            <a:off x="5241036" y="3758184"/>
            <a:ext cx="1282500" cy="1385400"/>
          </a:xfrm>
          <a:prstGeom prst="rect">
            <a:avLst/>
          </a:prstGeom>
          <a:noFill/>
          <a:ln>
            <a:noFill/>
          </a:ln>
        </p:spPr>
      </p:sp>
      <p:sp>
        <p:nvSpPr>
          <p:cNvPr id="406" name="Google Shape;406;p60"/>
          <p:cNvSpPr>
            <a:spLocks noGrp="1"/>
          </p:cNvSpPr>
          <p:nvPr>
            <p:ph type="pic" idx="31"/>
          </p:nvPr>
        </p:nvSpPr>
        <p:spPr>
          <a:xfrm>
            <a:off x="6551295" y="3758184"/>
            <a:ext cx="1282500" cy="1385400"/>
          </a:xfrm>
          <a:prstGeom prst="rect">
            <a:avLst/>
          </a:prstGeom>
          <a:noFill/>
          <a:ln>
            <a:noFill/>
          </a:ln>
        </p:spPr>
      </p:sp>
      <p:sp>
        <p:nvSpPr>
          <p:cNvPr id="407" name="Google Shape;407;p60"/>
          <p:cNvSpPr>
            <a:spLocks noGrp="1"/>
          </p:cNvSpPr>
          <p:nvPr>
            <p:ph type="pic" idx="32"/>
          </p:nvPr>
        </p:nvSpPr>
        <p:spPr>
          <a:xfrm>
            <a:off x="7861554" y="3758184"/>
            <a:ext cx="1282500" cy="1385400"/>
          </a:xfrm>
          <a:prstGeom prst="rect">
            <a:avLst/>
          </a:prstGeom>
          <a:noFill/>
          <a:ln>
            <a:noFill/>
          </a:ln>
        </p:spPr>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meline_3">
  <p:cSld name="Timeline_3">
    <p:bg>
      <p:bgPr>
        <a:solidFill>
          <a:srgbClr val="EFE9DF"/>
        </a:solidFill>
        <a:effectLst/>
      </p:bgPr>
    </p:bg>
    <p:spTree>
      <p:nvGrpSpPr>
        <p:cNvPr id="1" name="Shape 408"/>
        <p:cNvGrpSpPr/>
        <p:nvPr/>
      </p:nvGrpSpPr>
      <p:grpSpPr>
        <a:xfrm>
          <a:off x="0" y="0"/>
          <a:ext cx="0" cy="0"/>
          <a:chOff x="0" y="0"/>
          <a:chExt cx="0" cy="0"/>
        </a:xfrm>
      </p:grpSpPr>
      <p:sp>
        <p:nvSpPr>
          <p:cNvPr id="409" name="Google Shape;409;p61"/>
          <p:cNvSpPr txBox="1">
            <a:spLocks noGrp="1"/>
          </p:cNvSpPr>
          <p:nvPr>
            <p:ph type="title"/>
          </p:nvPr>
        </p:nvSpPr>
        <p:spPr>
          <a:xfrm>
            <a:off x="421481" y="273844"/>
            <a:ext cx="8481600" cy="698100"/>
          </a:xfrm>
          <a:prstGeom prst="rect">
            <a:avLst/>
          </a:prstGeom>
          <a:noFill/>
          <a:ln>
            <a:noFill/>
          </a:ln>
        </p:spPr>
        <p:txBody>
          <a:bodyPr spcFirstLastPara="1" wrap="square" lIns="68575" tIns="68575" rIns="68575" bIns="0" anchor="ctr" anchorCtr="0">
            <a:noAutofit/>
          </a:bodyPr>
          <a:lstStyle>
            <a:lvl1pPr lvl="0" algn="l" rtl="0">
              <a:lnSpc>
                <a:spcPct val="90000"/>
              </a:lnSpc>
              <a:spcBef>
                <a:spcPts val="0"/>
              </a:spcBef>
              <a:spcAft>
                <a:spcPts val="0"/>
              </a:spcAft>
              <a:buClr>
                <a:schemeClr val="accent4"/>
              </a:buClr>
              <a:buSzPts val="3700"/>
              <a:buFont typeface="Georgia"/>
              <a:buNone/>
              <a:defRPr sz="3700">
                <a:solidFill>
                  <a:schemeClr val="accent4"/>
                </a:solidFill>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410" name="Google Shape;410;p61"/>
          <p:cNvSpPr txBox="1">
            <a:spLocks noGrp="1"/>
          </p:cNvSpPr>
          <p:nvPr>
            <p:ph type="body" idx="1"/>
          </p:nvPr>
        </p:nvSpPr>
        <p:spPr>
          <a:xfrm>
            <a:off x="421481" y="972062"/>
            <a:ext cx="8484300" cy="4311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rgbClr val="8C7145"/>
              </a:buClr>
              <a:buSzPts val="1500"/>
              <a:buNone/>
              <a:defRPr sz="1500" b="0" cap="none">
                <a:solidFill>
                  <a:srgbClr val="8C7145"/>
                </a:solidFil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11" name="Google Shape;411;p61"/>
          <p:cNvSpPr txBox="1">
            <a:spLocks noGrp="1"/>
          </p:cNvSpPr>
          <p:nvPr>
            <p:ph type="body" idx="2"/>
          </p:nvPr>
        </p:nvSpPr>
        <p:spPr>
          <a:xfrm>
            <a:off x="426660"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12" name="Google Shape;412;p61"/>
          <p:cNvSpPr txBox="1">
            <a:spLocks noGrp="1"/>
          </p:cNvSpPr>
          <p:nvPr>
            <p:ph type="body" idx="3"/>
          </p:nvPr>
        </p:nvSpPr>
        <p:spPr>
          <a:xfrm>
            <a:off x="1657344"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13" name="Google Shape;413;p61"/>
          <p:cNvSpPr txBox="1">
            <a:spLocks noGrp="1"/>
          </p:cNvSpPr>
          <p:nvPr>
            <p:ph type="body" idx="4"/>
          </p:nvPr>
        </p:nvSpPr>
        <p:spPr>
          <a:xfrm>
            <a:off x="2888028"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14" name="Google Shape;414;p61"/>
          <p:cNvSpPr txBox="1">
            <a:spLocks noGrp="1"/>
          </p:cNvSpPr>
          <p:nvPr>
            <p:ph type="body" idx="5"/>
          </p:nvPr>
        </p:nvSpPr>
        <p:spPr>
          <a:xfrm>
            <a:off x="4118712"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15" name="Google Shape;415;p61"/>
          <p:cNvSpPr txBox="1">
            <a:spLocks noGrp="1"/>
          </p:cNvSpPr>
          <p:nvPr>
            <p:ph type="body" idx="6"/>
          </p:nvPr>
        </p:nvSpPr>
        <p:spPr>
          <a:xfrm>
            <a:off x="5349396"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16" name="Google Shape;416;p61"/>
          <p:cNvSpPr txBox="1">
            <a:spLocks noGrp="1"/>
          </p:cNvSpPr>
          <p:nvPr>
            <p:ph type="body" idx="7"/>
          </p:nvPr>
        </p:nvSpPr>
        <p:spPr>
          <a:xfrm>
            <a:off x="6580080"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17" name="Google Shape;417;p61"/>
          <p:cNvSpPr txBox="1">
            <a:spLocks noGrp="1"/>
          </p:cNvSpPr>
          <p:nvPr>
            <p:ph type="body" idx="8"/>
          </p:nvPr>
        </p:nvSpPr>
        <p:spPr>
          <a:xfrm>
            <a:off x="7810764"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18" name="Google Shape;418;p61"/>
          <p:cNvSpPr txBox="1">
            <a:spLocks noGrp="1"/>
          </p:cNvSpPr>
          <p:nvPr>
            <p:ph type="body" idx="9"/>
          </p:nvPr>
        </p:nvSpPr>
        <p:spPr>
          <a:xfrm>
            <a:off x="424119"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19" name="Google Shape;419;p61"/>
          <p:cNvSpPr txBox="1">
            <a:spLocks noGrp="1"/>
          </p:cNvSpPr>
          <p:nvPr>
            <p:ph type="body" idx="13"/>
          </p:nvPr>
        </p:nvSpPr>
        <p:spPr>
          <a:xfrm>
            <a:off x="1658609" y="2461697"/>
            <a:ext cx="1097400" cy="8232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20" name="Google Shape;420;p61"/>
          <p:cNvSpPr txBox="1">
            <a:spLocks noGrp="1"/>
          </p:cNvSpPr>
          <p:nvPr>
            <p:ph type="body" idx="14"/>
          </p:nvPr>
        </p:nvSpPr>
        <p:spPr>
          <a:xfrm>
            <a:off x="2895435"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21" name="Google Shape;421;p61"/>
          <p:cNvSpPr txBox="1">
            <a:spLocks noGrp="1"/>
          </p:cNvSpPr>
          <p:nvPr>
            <p:ph type="body" idx="15"/>
          </p:nvPr>
        </p:nvSpPr>
        <p:spPr>
          <a:xfrm>
            <a:off x="4140510"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22" name="Google Shape;422;p61"/>
          <p:cNvSpPr txBox="1">
            <a:spLocks noGrp="1"/>
          </p:cNvSpPr>
          <p:nvPr>
            <p:ph type="body" idx="16"/>
          </p:nvPr>
        </p:nvSpPr>
        <p:spPr>
          <a:xfrm>
            <a:off x="5360186"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23" name="Google Shape;423;p61"/>
          <p:cNvSpPr txBox="1">
            <a:spLocks noGrp="1"/>
          </p:cNvSpPr>
          <p:nvPr>
            <p:ph type="body" idx="17"/>
          </p:nvPr>
        </p:nvSpPr>
        <p:spPr>
          <a:xfrm>
            <a:off x="6580079"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24" name="Google Shape;424;p61"/>
          <p:cNvSpPr txBox="1">
            <a:spLocks noGrp="1"/>
          </p:cNvSpPr>
          <p:nvPr>
            <p:ph type="body" idx="18"/>
          </p:nvPr>
        </p:nvSpPr>
        <p:spPr>
          <a:xfrm>
            <a:off x="7810764"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rtl="0">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25" name="Google Shape;425;p61"/>
          <p:cNvSpPr txBox="1">
            <a:spLocks noGrp="1"/>
          </p:cNvSpPr>
          <p:nvPr>
            <p:ph type="body" idx="19"/>
          </p:nvPr>
        </p:nvSpPr>
        <p:spPr>
          <a:xfrm>
            <a:off x="306538" y="3772446"/>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rtl="0">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26" name="Google Shape;426;p61"/>
          <p:cNvSpPr>
            <a:spLocks noGrp="1"/>
          </p:cNvSpPr>
          <p:nvPr>
            <p:ph type="pic" idx="20"/>
          </p:nvPr>
        </p:nvSpPr>
        <p:spPr>
          <a:xfrm>
            <a:off x="508037" y="3336921"/>
            <a:ext cx="881400" cy="1385400"/>
          </a:xfrm>
          <a:prstGeom prst="rect">
            <a:avLst/>
          </a:prstGeom>
          <a:noFill/>
          <a:ln>
            <a:noFill/>
          </a:ln>
        </p:spPr>
      </p:sp>
      <p:sp>
        <p:nvSpPr>
          <p:cNvPr id="427" name="Google Shape;427;p61"/>
          <p:cNvSpPr txBox="1">
            <a:spLocks noGrp="1"/>
          </p:cNvSpPr>
          <p:nvPr>
            <p:ph type="body" idx="21"/>
          </p:nvPr>
        </p:nvSpPr>
        <p:spPr>
          <a:xfrm>
            <a:off x="1579150" y="4193223"/>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rtl="0">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28" name="Google Shape;428;p61"/>
          <p:cNvSpPr>
            <a:spLocks noGrp="1"/>
          </p:cNvSpPr>
          <p:nvPr>
            <p:ph type="pic" idx="22"/>
          </p:nvPr>
        </p:nvSpPr>
        <p:spPr>
          <a:xfrm>
            <a:off x="1781214" y="3762182"/>
            <a:ext cx="881400" cy="1385400"/>
          </a:xfrm>
          <a:prstGeom prst="rect">
            <a:avLst/>
          </a:prstGeom>
          <a:noFill/>
          <a:ln>
            <a:noFill/>
          </a:ln>
        </p:spPr>
      </p:sp>
      <p:sp>
        <p:nvSpPr>
          <p:cNvPr id="429" name="Google Shape;429;p61"/>
          <p:cNvSpPr txBox="1">
            <a:spLocks noGrp="1"/>
          </p:cNvSpPr>
          <p:nvPr>
            <p:ph type="body" idx="23"/>
          </p:nvPr>
        </p:nvSpPr>
        <p:spPr>
          <a:xfrm>
            <a:off x="2799782" y="3772446"/>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rtl="0">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30" name="Google Shape;430;p61"/>
          <p:cNvSpPr>
            <a:spLocks noGrp="1"/>
          </p:cNvSpPr>
          <p:nvPr>
            <p:ph type="pic" idx="24"/>
          </p:nvPr>
        </p:nvSpPr>
        <p:spPr>
          <a:xfrm>
            <a:off x="2997834" y="3336921"/>
            <a:ext cx="881400" cy="1385400"/>
          </a:xfrm>
          <a:prstGeom prst="rect">
            <a:avLst/>
          </a:prstGeom>
          <a:noFill/>
          <a:ln>
            <a:noFill/>
          </a:ln>
        </p:spPr>
      </p:sp>
      <p:sp>
        <p:nvSpPr>
          <p:cNvPr id="431" name="Google Shape;431;p61"/>
          <p:cNvSpPr txBox="1">
            <a:spLocks noGrp="1"/>
          </p:cNvSpPr>
          <p:nvPr>
            <p:ph type="body" idx="25"/>
          </p:nvPr>
        </p:nvSpPr>
        <p:spPr>
          <a:xfrm>
            <a:off x="4022424" y="4186079"/>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rtl="0">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32" name="Google Shape;432;p61"/>
          <p:cNvSpPr>
            <a:spLocks noGrp="1"/>
          </p:cNvSpPr>
          <p:nvPr>
            <p:ph type="pic" idx="26"/>
          </p:nvPr>
        </p:nvSpPr>
        <p:spPr>
          <a:xfrm>
            <a:off x="4227707" y="3762182"/>
            <a:ext cx="881400" cy="1385400"/>
          </a:xfrm>
          <a:prstGeom prst="rect">
            <a:avLst/>
          </a:prstGeom>
          <a:noFill/>
          <a:ln>
            <a:noFill/>
          </a:ln>
        </p:spPr>
      </p:sp>
      <p:sp>
        <p:nvSpPr>
          <p:cNvPr id="433" name="Google Shape;433;p61"/>
          <p:cNvSpPr txBox="1">
            <a:spLocks noGrp="1"/>
          </p:cNvSpPr>
          <p:nvPr>
            <p:ph type="body" idx="27"/>
          </p:nvPr>
        </p:nvSpPr>
        <p:spPr>
          <a:xfrm>
            <a:off x="5243149" y="3772446"/>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rtl="0">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34" name="Google Shape;434;p61"/>
          <p:cNvSpPr>
            <a:spLocks noGrp="1"/>
          </p:cNvSpPr>
          <p:nvPr>
            <p:ph type="pic" idx="28"/>
          </p:nvPr>
        </p:nvSpPr>
        <p:spPr>
          <a:xfrm>
            <a:off x="5447816" y="3336921"/>
            <a:ext cx="881400" cy="1385400"/>
          </a:xfrm>
          <a:prstGeom prst="rect">
            <a:avLst/>
          </a:prstGeom>
          <a:noFill/>
          <a:ln>
            <a:noFill/>
          </a:ln>
        </p:spPr>
      </p:sp>
      <p:sp>
        <p:nvSpPr>
          <p:cNvPr id="435" name="Google Shape;435;p61"/>
          <p:cNvSpPr txBox="1">
            <a:spLocks noGrp="1"/>
          </p:cNvSpPr>
          <p:nvPr>
            <p:ph type="body" idx="29"/>
          </p:nvPr>
        </p:nvSpPr>
        <p:spPr>
          <a:xfrm>
            <a:off x="6459569" y="4186079"/>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rtl="0">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36" name="Google Shape;436;p61"/>
          <p:cNvSpPr>
            <a:spLocks noGrp="1"/>
          </p:cNvSpPr>
          <p:nvPr>
            <p:ph type="pic" idx="30"/>
          </p:nvPr>
        </p:nvSpPr>
        <p:spPr>
          <a:xfrm>
            <a:off x="6660681" y="3762182"/>
            <a:ext cx="881400" cy="1385400"/>
          </a:xfrm>
          <a:prstGeom prst="rect">
            <a:avLst/>
          </a:prstGeom>
          <a:noFill/>
          <a:ln>
            <a:noFill/>
          </a:ln>
        </p:spPr>
      </p:sp>
      <p:sp>
        <p:nvSpPr>
          <p:cNvPr id="437" name="Google Shape;437;p61"/>
          <p:cNvSpPr txBox="1">
            <a:spLocks noGrp="1"/>
          </p:cNvSpPr>
          <p:nvPr>
            <p:ph type="body" idx="31"/>
          </p:nvPr>
        </p:nvSpPr>
        <p:spPr>
          <a:xfrm>
            <a:off x="7680215" y="3765588"/>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rtl="0">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38" name="Google Shape;438;p61"/>
          <p:cNvSpPr>
            <a:spLocks noGrp="1"/>
          </p:cNvSpPr>
          <p:nvPr>
            <p:ph type="pic" idx="32"/>
          </p:nvPr>
        </p:nvSpPr>
        <p:spPr>
          <a:xfrm>
            <a:off x="7893628" y="3336921"/>
            <a:ext cx="881400" cy="1385400"/>
          </a:xfrm>
          <a:prstGeom prst="rect">
            <a:avLst/>
          </a:prstGeom>
          <a:noFill/>
          <a:ln>
            <a:noFill/>
          </a:ln>
        </p:spPr>
      </p:sp>
      <p:cxnSp>
        <p:nvCxnSpPr>
          <p:cNvPr id="439" name="Google Shape;439;p61"/>
          <p:cNvCxnSpPr/>
          <p:nvPr/>
        </p:nvCxnSpPr>
        <p:spPr>
          <a:xfrm>
            <a:off x="545645" y="2185885"/>
            <a:ext cx="8216100" cy="0"/>
          </a:xfrm>
          <a:prstGeom prst="straightConnector1">
            <a:avLst/>
          </a:prstGeom>
          <a:noFill/>
          <a:ln w="12700" cap="flat" cmpd="sng">
            <a:solidFill>
              <a:schemeClr val="accent4"/>
            </a:solidFill>
            <a:prstDash val="solid"/>
            <a:miter lim="800000"/>
            <a:headEnd type="none" w="sm" len="sm"/>
            <a:tailEnd type="none" w="sm" len="sm"/>
          </a:ln>
        </p:spPr>
      </p:cxnSp>
      <p:sp>
        <p:nvSpPr>
          <p:cNvPr id="440" name="Google Shape;440;p61"/>
          <p:cNvSpPr/>
          <p:nvPr/>
        </p:nvSpPr>
        <p:spPr>
          <a:xfrm>
            <a:off x="487332"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Arial"/>
              <a:ea typeface="Arial"/>
              <a:cs typeface="Arial"/>
              <a:sym typeface="Arial"/>
            </a:endParaRPr>
          </a:p>
        </p:txBody>
      </p:sp>
      <p:sp>
        <p:nvSpPr>
          <p:cNvPr id="441" name="Google Shape;441;p61"/>
          <p:cNvSpPr/>
          <p:nvPr/>
        </p:nvSpPr>
        <p:spPr>
          <a:xfrm>
            <a:off x="1764845"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300">
              <a:solidFill>
                <a:schemeClr val="lt1"/>
              </a:solidFill>
              <a:latin typeface="Arial"/>
              <a:ea typeface="Arial"/>
              <a:cs typeface="Arial"/>
              <a:sym typeface="Arial"/>
            </a:endParaRPr>
          </a:p>
        </p:txBody>
      </p:sp>
      <p:sp>
        <p:nvSpPr>
          <p:cNvPr id="442" name="Google Shape;442;p61"/>
          <p:cNvSpPr/>
          <p:nvPr/>
        </p:nvSpPr>
        <p:spPr>
          <a:xfrm>
            <a:off x="2984045"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300">
              <a:solidFill>
                <a:schemeClr val="lt1"/>
              </a:solidFill>
              <a:latin typeface="Arial"/>
              <a:ea typeface="Arial"/>
              <a:cs typeface="Arial"/>
              <a:sym typeface="Arial"/>
            </a:endParaRPr>
          </a:p>
        </p:txBody>
      </p:sp>
      <p:sp>
        <p:nvSpPr>
          <p:cNvPr id="443" name="Google Shape;443;p61"/>
          <p:cNvSpPr/>
          <p:nvPr/>
        </p:nvSpPr>
        <p:spPr>
          <a:xfrm>
            <a:off x="4202822"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Arial"/>
              <a:ea typeface="Arial"/>
              <a:cs typeface="Arial"/>
              <a:sym typeface="Arial"/>
            </a:endParaRPr>
          </a:p>
        </p:txBody>
      </p:sp>
      <p:sp>
        <p:nvSpPr>
          <p:cNvPr id="444" name="Google Shape;444;p61"/>
          <p:cNvSpPr/>
          <p:nvPr/>
        </p:nvSpPr>
        <p:spPr>
          <a:xfrm>
            <a:off x="5422445"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Arial"/>
              <a:ea typeface="Arial"/>
              <a:cs typeface="Arial"/>
              <a:sym typeface="Arial"/>
            </a:endParaRPr>
          </a:p>
        </p:txBody>
      </p:sp>
      <p:sp>
        <p:nvSpPr>
          <p:cNvPr id="445" name="Google Shape;445;p61"/>
          <p:cNvSpPr/>
          <p:nvPr/>
        </p:nvSpPr>
        <p:spPr>
          <a:xfrm>
            <a:off x="6641224"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Arial"/>
              <a:ea typeface="Arial"/>
              <a:cs typeface="Arial"/>
              <a:sym typeface="Arial"/>
            </a:endParaRPr>
          </a:p>
        </p:txBody>
      </p:sp>
      <p:sp>
        <p:nvSpPr>
          <p:cNvPr id="446" name="Google Shape;446;p61"/>
          <p:cNvSpPr/>
          <p:nvPr/>
        </p:nvSpPr>
        <p:spPr>
          <a:xfrm>
            <a:off x="7860843"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Arial"/>
              <a:ea typeface="Arial"/>
              <a:cs typeface="Arial"/>
              <a:sym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meline_5">
  <p:cSld name="Timeline_5">
    <p:bg>
      <p:bgPr>
        <a:solidFill>
          <a:schemeClr val="accent3"/>
        </a:solidFill>
        <a:effectLst/>
      </p:bgPr>
    </p:bg>
    <p:spTree>
      <p:nvGrpSpPr>
        <p:cNvPr id="1" name="Shape 447"/>
        <p:cNvGrpSpPr/>
        <p:nvPr/>
      </p:nvGrpSpPr>
      <p:grpSpPr>
        <a:xfrm>
          <a:off x="0" y="0"/>
          <a:ext cx="0" cy="0"/>
          <a:chOff x="0" y="0"/>
          <a:chExt cx="0" cy="0"/>
        </a:xfrm>
      </p:grpSpPr>
      <p:sp>
        <p:nvSpPr>
          <p:cNvPr id="448" name="Google Shape;448;p62"/>
          <p:cNvSpPr txBox="1">
            <a:spLocks noGrp="1"/>
          </p:cNvSpPr>
          <p:nvPr>
            <p:ph type="title"/>
          </p:nvPr>
        </p:nvSpPr>
        <p:spPr>
          <a:xfrm>
            <a:off x="421481" y="265378"/>
            <a:ext cx="8297700" cy="705300"/>
          </a:xfrm>
          <a:prstGeom prst="rect">
            <a:avLst/>
          </a:prstGeom>
          <a:noFill/>
          <a:ln>
            <a:noFill/>
          </a:ln>
        </p:spPr>
        <p:txBody>
          <a:bodyPr spcFirstLastPara="1" wrap="square" lIns="68575" tIns="68575" rIns="68575" bIns="0" anchor="ctr" anchorCtr="0">
            <a:noAutofit/>
          </a:bodyPr>
          <a:lstStyle>
            <a:lvl1pPr lvl="0" algn="l" rtl="0">
              <a:lnSpc>
                <a:spcPct val="90000"/>
              </a:lnSpc>
              <a:spcBef>
                <a:spcPts val="0"/>
              </a:spcBef>
              <a:spcAft>
                <a:spcPts val="0"/>
              </a:spcAft>
              <a:buClr>
                <a:schemeClr val="accent2"/>
              </a:buClr>
              <a:buSzPts val="3700"/>
              <a:buFont typeface="Georgia"/>
              <a:buNone/>
              <a:defRPr sz="3700">
                <a:solidFill>
                  <a:schemeClr val="accent2"/>
                </a:solidFill>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449" name="Google Shape;449;p62"/>
          <p:cNvSpPr txBox="1">
            <a:spLocks noGrp="1"/>
          </p:cNvSpPr>
          <p:nvPr>
            <p:ph type="body" idx="1"/>
          </p:nvPr>
        </p:nvSpPr>
        <p:spPr>
          <a:xfrm>
            <a:off x="423901" y="978989"/>
            <a:ext cx="8297700" cy="330900"/>
          </a:xfrm>
          <a:prstGeom prst="rect">
            <a:avLst/>
          </a:prstGeom>
          <a:noFill/>
          <a:ln>
            <a:noFill/>
          </a:ln>
        </p:spPr>
        <p:txBody>
          <a:bodyPr spcFirstLastPara="1" wrap="square" lIns="68575" tIns="34275" rIns="68575" bIns="34275" anchor="t" anchorCtr="0">
            <a:noAutofit/>
          </a:bodyPr>
          <a:lstStyle>
            <a:lvl1pPr marL="457200" lvl="0" indent="-228600" algn="l" rtl="0">
              <a:lnSpc>
                <a:spcPct val="90000"/>
              </a:lnSpc>
              <a:spcBef>
                <a:spcPts val="700"/>
              </a:spcBef>
              <a:spcAft>
                <a:spcPts val="0"/>
              </a:spcAft>
              <a:buClr>
                <a:schemeClr val="dk1"/>
              </a:buClr>
              <a:buSzPts val="1500"/>
              <a:buNone/>
              <a:defRPr sz="1500" b="0" cap="none">
                <a:solidFill>
                  <a:schemeClr val="dk1"/>
                </a:solidFill>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50" name="Google Shape;450;p62"/>
          <p:cNvSpPr>
            <a:spLocks noGrp="1"/>
          </p:cNvSpPr>
          <p:nvPr>
            <p:ph type="dgm" idx="2"/>
          </p:nvPr>
        </p:nvSpPr>
        <p:spPr>
          <a:xfrm>
            <a:off x="422455" y="1361211"/>
            <a:ext cx="8299200" cy="3399600"/>
          </a:xfrm>
          <a:prstGeom prst="rect">
            <a:avLst/>
          </a:prstGeom>
          <a:noFill/>
          <a:ln>
            <a:noFill/>
          </a:ln>
        </p:spPr>
        <p:txBody>
          <a:bodyPr spcFirstLastPara="1" wrap="square" lIns="68575" tIns="34275" rIns="68575" bIns="34275" anchor="t" anchorCtr="0">
            <a:noAutofit/>
          </a:bodyPr>
          <a:lstStyle>
            <a:lvl1pPr marR="0" lvl="0" algn="ctr" rtl="0">
              <a:lnSpc>
                <a:spcPct val="90000"/>
              </a:lnSpc>
              <a:spcBef>
                <a:spcPts val="7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1pPr>
            <a:lvl2pPr marR="0" lvl="1"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4pPr>
            <a:lvl5pPr marR="0" lvl="4"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5pPr>
            <a:lvl6pPr marR="0" lvl="5"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6pPr>
            <a:lvl7pPr marR="0" lvl="6"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7pPr>
            <a:lvl8pPr marR="0" lvl="7"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8pPr>
            <a:lvl9pPr marR="0" lvl="8"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451" name="Google Shape;451;p62"/>
          <p:cNvSpPr txBox="1">
            <a:spLocks noGrp="1"/>
          </p:cNvSpPr>
          <p:nvPr>
            <p:ph type="body" idx="3"/>
          </p:nvPr>
        </p:nvSpPr>
        <p:spPr>
          <a:xfrm>
            <a:off x="1038834" y="3043658"/>
            <a:ext cx="823200" cy="411600"/>
          </a:xfrm>
          <a:prstGeom prst="rect">
            <a:avLst/>
          </a:prstGeom>
          <a:noFill/>
          <a:ln>
            <a:noFill/>
          </a:ln>
        </p:spPr>
        <p:txBody>
          <a:bodyPr spcFirstLastPara="1" wrap="square" lIns="68575" tIns="34275" rIns="68575" bIns="34275" anchor="t" anchorCtr="0">
            <a:noAutofit/>
          </a:bodyPr>
          <a:lstStyle>
            <a:lvl1pPr marL="457200" lvl="0" indent="-228600" algn="ctr" rtl="0">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52" name="Google Shape;452;p62"/>
          <p:cNvSpPr txBox="1">
            <a:spLocks noGrp="1"/>
          </p:cNvSpPr>
          <p:nvPr>
            <p:ph type="body" idx="4"/>
          </p:nvPr>
        </p:nvSpPr>
        <p:spPr>
          <a:xfrm>
            <a:off x="2080255" y="2670690"/>
            <a:ext cx="823200" cy="411600"/>
          </a:xfrm>
          <a:prstGeom prst="rect">
            <a:avLst/>
          </a:prstGeom>
          <a:noFill/>
          <a:ln>
            <a:noFill/>
          </a:ln>
        </p:spPr>
        <p:txBody>
          <a:bodyPr spcFirstLastPara="1" wrap="square" lIns="68575" tIns="34275" rIns="68575" bIns="34275" anchor="t" anchorCtr="0">
            <a:noAutofit/>
          </a:bodyPr>
          <a:lstStyle>
            <a:lvl1pPr marL="457200" lvl="0" indent="-228600" algn="ctr" rtl="0">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53" name="Google Shape;453;p62"/>
          <p:cNvSpPr txBox="1">
            <a:spLocks noGrp="1"/>
          </p:cNvSpPr>
          <p:nvPr>
            <p:ph type="body" idx="5"/>
          </p:nvPr>
        </p:nvSpPr>
        <p:spPr>
          <a:xfrm>
            <a:off x="3121676" y="3043658"/>
            <a:ext cx="823200" cy="411600"/>
          </a:xfrm>
          <a:prstGeom prst="rect">
            <a:avLst/>
          </a:prstGeom>
          <a:noFill/>
          <a:ln>
            <a:noFill/>
          </a:ln>
        </p:spPr>
        <p:txBody>
          <a:bodyPr spcFirstLastPara="1" wrap="square" lIns="68575" tIns="34275" rIns="68575" bIns="34275" anchor="t" anchorCtr="0">
            <a:noAutofit/>
          </a:bodyPr>
          <a:lstStyle>
            <a:lvl1pPr marL="457200" lvl="0" indent="-228600" algn="ctr" rtl="0">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54" name="Google Shape;454;p62"/>
          <p:cNvSpPr txBox="1">
            <a:spLocks noGrp="1"/>
          </p:cNvSpPr>
          <p:nvPr>
            <p:ph type="body" idx="6"/>
          </p:nvPr>
        </p:nvSpPr>
        <p:spPr>
          <a:xfrm>
            <a:off x="4163096" y="2670690"/>
            <a:ext cx="823200" cy="411600"/>
          </a:xfrm>
          <a:prstGeom prst="rect">
            <a:avLst/>
          </a:prstGeom>
          <a:noFill/>
          <a:ln>
            <a:noFill/>
          </a:ln>
        </p:spPr>
        <p:txBody>
          <a:bodyPr spcFirstLastPara="1" wrap="square" lIns="68575" tIns="34275" rIns="68575" bIns="34275" anchor="t" anchorCtr="0">
            <a:noAutofit/>
          </a:bodyPr>
          <a:lstStyle>
            <a:lvl1pPr marL="457200" lvl="0" indent="-228600" algn="ctr" rtl="0">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55" name="Google Shape;455;p62"/>
          <p:cNvSpPr txBox="1">
            <a:spLocks noGrp="1"/>
          </p:cNvSpPr>
          <p:nvPr>
            <p:ph type="body" idx="7"/>
          </p:nvPr>
        </p:nvSpPr>
        <p:spPr>
          <a:xfrm>
            <a:off x="5204517" y="3043658"/>
            <a:ext cx="823200" cy="411600"/>
          </a:xfrm>
          <a:prstGeom prst="rect">
            <a:avLst/>
          </a:prstGeom>
          <a:noFill/>
          <a:ln>
            <a:noFill/>
          </a:ln>
        </p:spPr>
        <p:txBody>
          <a:bodyPr spcFirstLastPara="1" wrap="square" lIns="68575" tIns="34275" rIns="68575" bIns="34275" anchor="t" anchorCtr="0">
            <a:noAutofit/>
          </a:bodyPr>
          <a:lstStyle>
            <a:lvl1pPr marL="457200" lvl="0" indent="-228600" algn="ctr" rtl="0">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56" name="Google Shape;456;p62"/>
          <p:cNvSpPr txBox="1">
            <a:spLocks noGrp="1"/>
          </p:cNvSpPr>
          <p:nvPr>
            <p:ph type="body" idx="8"/>
          </p:nvPr>
        </p:nvSpPr>
        <p:spPr>
          <a:xfrm>
            <a:off x="6245938" y="2670690"/>
            <a:ext cx="823200" cy="411600"/>
          </a:xfrm>
          <a:prstGeom prst="rect">
            <a:avLst/>
          </a:prstGeom>
          <a:noFill/>
          <a:ln>
            <a:noFill/>
          </a:ln>
        </p:spPr>
        <p:txBody>
          <a:bodyPr spcFirstLastPara="1" wrap="square" lIns="68575" tIns="34275" rIns="68575" bIns="34275" anchor="t" anchorCtr="0">
            <a:noAutofit/>
          </a:bodyPr>
          <a:lstStyle>
            <a:lvl1pPr marL="457200" lvl="0" indent="-228600" algn="ctr" rtl="0">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sp>
        <p:nvSpPr>
          <p:cNvPr id="457" name="Google Shape;457;p62"/>
          <p:cNvSpPr txBox="1">
            <a:spLocks noGrp="1"/>
          </p:cNvSpPr>
          <p:nvPr>
            <p:ph type="body" idx="9"/>
          </p:nvPr>
        </p:nvSpPr>
        <p:spPr>
          <a:xfrm>
            <a:off x="7287359" y="3043658"/>
            <a:ext cx="823200" cy="411600"/>
          </a:xfrm>
          <a:prstGeom prst="rect">
            <a:avLst/>
          </a:prstGeom>
          <a:noFill/>
          <a:ln>
            <a:noFill/>
          </a:ln>
        </p:spPr>
        <p:txBody>
          <a:bodyPr spcFirstLastPara="1" wrap="square" lIns="68575" tIns="34275" rIns="68575" bIns="34275" anchor="t" anchorCtr="0">
            <a:noAutofit/>
          </a:bodyPr>
          <a:lstStyle>
            <a:lvl1pPr marL="457200" lvl="0" indent="-228600" algn="ctr" rtl="0">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rtl="0">
              <a:lnSpc>
                <a:spcPct val="90000"/>
              </a:lnSpc>
              <a:spcBef>
                <a:spcPts val="400"/>
              </a:spcBef>
              <a:spcAft>
                <a:spcPts val="0"/>
              </a:spcAft>
              <a:buClr>
                <a:schemeClr val="accent5"/>
              </a:buClr>
              <a:buSzPts val="1800"/>
              <a:buNone/>
              <a:defRPr>
                <a:solidFill>
                  <a:schemeClr val="accent5"/>
                </a:solidFill>
              </a:defRPr>
            </a:lvl2pPr>
            <a:lvl3pPr marL="1371600" lvl="2" indent="-228600" algn="l" rtl="0">
              <a:lnSpc>
                <a:spcPct val="90000"/>
              </a:lnSpc>
              <a:spcBef>
                <a:spcPts val="400"/>
              </a:spcBef>
              <a:spcAft>
                <a:spcPts val="0"/>
              </a:spcAft>
              <a:buClr>
                <a:schemeClr val="accent5"/>
              </a:buClr>
              <a:buSzPts val="1500"/>
              <a:buNone/>
              <a:defRPr>
                <a:solidFill>
                  <a:schemeClr val="accent5"/>
                </a:solidFill>
              </a:defRPr>
            </a:lvl3pPr>
            <a:lvl4pPr marL="1828800" lvl="3" indent="-228600" algn="l" rtl="0">
              <a:lnSpc>
                <a:spcPct val="90000"/>
              </a:lnSpc>
              <a:spcBef>
                <a:spcPts val="400"/>
              </a:spcBef>
              <a:spcAft>
                <a:spcPts val="0"/>
              </a:spcAft>
              <a:buClr>
                <a:schemeClr val="accent5"/>
              </a:buClr>
              <a:buSzPts val="1300"/>
              <a:buNone/>
              <a:defRPr>
                <a:solidFill>
                  <a:schemeClr val="accent5"/>
                </a:solidFill>
              </a:defRPr>
            </a:lvl4pPr>
            <a:lvl5pPr marL="2286000" lvl="4" indent="-228600" algn="l" rtl="0">
              <a:lnSpc>
                <a:spcPct val="90000"/>
              </a:lnSpc>
              <a:spcBef>
                <a:spcPts val="400"/>
              </a:spcBef>
              <a:spcAft>
                <a:spcPts val="0"/>
              </a:spcAft>
              <a:buClr>
                <a:schemeClr val="accent5"/>
              </a:buClr>
              <a:buSzPts val="1300"/>
              <a:buNone/>
              <a:defRPr>
                <a:solidFill>
                  <a:schemeClr val="accent5"/>
                </a:solidFill>
              </a:defRPr>
            </a:lvl5pPr>
            <a:lvl6pPr marL="2743200" lvl="5" indent="-311150" algn="l" rtl="0">
              <a:lnSpc>
                <a:spcPct val="90000"/>
              </a:lnSpc>
              <a:spcBef>
                <a:spcPts val="400"/>
              </a:spcBef>
              <a:spcAft>
                <a:spcPts val="0"/>
              </a:spcAft>
              <a:buClr>
                <a:schemeClr val="dk1"/>
              </a:buClr>
              <a:buSzPts val="1300"/>
              <a:buChar char="•"/>
              <a:defRPr/>
            </a:lvl6pPr>
            <a:lvl7pPr marL="3200400" lvl="6" indent="-311150" algn="l" rtl="0">
              <a:lnSpc>
                <a:spcPct val="90000"/>
              </a:lnSpc>
              <a:spcBef>
                <a:spcPts val="400"/>
              </a:spcBef>
              <a:spcAft>
                <a:spcPts val="0"/>
              </a:spcAft>
              <a:buClr>
                <a:schemeClr val="dk1"/>
              </a:buClr>
              <a:buSzPts val="1300"/>
              <a:buChar char="•"/>
              <a:defRPr/>
            </a:lvl7pPr>
            <a:lvl8pPr marL="3657600" lvl="7" indent="-311150" algn="l" rtl="0">
              <a:lnSpc>
                <a:spcPct val="90000"/>
              </a:lnSpc>
              <a:spcBef>
                <a:spcPts val="400"/>
              </a:spcBef>
              <a:spcAft>
                <a:spcPts val="0"/>
              </a:spcAft>
              <a:buClr>
                <a:schemeClr val="dk1"/>
              </a:buClr>
              <a:buSzPts val="1300"/>
              <a:buChar char="•"/>
              <a:defRPr/>
            </a:lvl8pPr>
            <a:lvl9pPr marL="4114800" lvl="8" indent="-311150" algn="l" rtl="0">
              <a:lnSpc>
                <a:spcPct val="90000"/>
              </a:lnSpc>
              <a:spcBef>
                <a:spcPts val="400"/>
              </a:spcBef>
              <a:spcAft>
                <a:spcPts val="0"/>
              </a:spcAft>
              <a:buClr>
                <a:schemeClr val="dk1"/>
              </a:buClr>
              <a:buSzPts val="1300"/>
              <a:buChar char="•"/>
              <a:defRPr/>
            </a:lvl9pPr>
          </a:lstStyle>
          <a:p>
            <a:endParaRPr/>
          </a:p>
        </p:txBody>
      </p:sp>
      <p:cxnSp>
        <p:nvCxnSpPr>
          <p:cNvPr id="458" name="Google Shape;458;p62"/>
          <p:cNvCxnSpPr/>
          <p:nvPr/>
        </p:nvCxnSpPr>
        <p:spPr>
          <a:xfrm>
            <a:off x="461642" y="874960"/>
            <a:ext cx="4061700" cy="0"/>
          </a:xfrm>
          <a:prstGeom prst="straightConnector1">
            <a:avLst/>
          </a:prstGeom>
          <a:noFill/>
          <a:ln w="12700" cap="flat" cmpd="sng">
            <a:solidFill>
              <a:schemeClr val="accent2"/>
            </a:solidFill>
            <a:prstDash val="solid"/>
            <a:miter lim="800000"/>
            <a:headEnd type="none" w="sm" len="sm"/>
            <a:tailEnd type="none" w="sm" len="sm"/>
          </a:ln>
        </p:spPr>
      </p:cxn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464"/>
        <p:cNvGrpSpPr/>
        <p:nvPr/>
      </p:nvGrpSpPr>
      <p:grpSpPr>
        <a:xfrm>
          <a:off x="0" y="0"/>
          <a:ext cx="0" cy="0"/>
          <a:chOff x="0" y="0"/>
          <a:chExt cx="0" cy="0"/>
        </a:xfrm>
      </p:grpSpPr>
      <p:pic>
        <p:nvPicPr>
          <p:cNvPr id="465" name="Google Shape;465;p64"/>
          <p:cNvPicPr preferRelativeResize="0"/>
          <p:nvPr/>
        </p:nvPicPr>
        <p:blipFill rotWithShape="1">
          <a:blip r:embed="rId2">
            <a:alphaModFix/>
          </a:blip>
          <a:srcRect/>
          <a:stretch/>
        </p:blipFill>
        <p:spPr>
          <a:xfrm>
            <a:off x="595" y="0"/>
            <a:ext cx="9142813" cy="5142832"/>
          </a:xfrm>
          <a:prstGeom prst="rect">
            <a:avLst/>
          </a:prstGeom>
          <a:noFill/>
          <a:ln>
            <a:noFill/>
          </a:ln>
        </p:spPr>
      </p:pic>
      <p:sp>
        <p:nvSpPr>
          <p:cNvPr id="466" name="Google Shape;466;p64"/>
          <p:cNvSpPr/>
          <p:nvPr/>
        </p:nvSpPr>
        <p:spPr>
          <a:xfrm>
            <a:off x="322915" y="1348402"/>
            <a:ext cx="9423716" cy="3199383"/>
          </a:xfrm>
          <a:custGeom>
            <a:avLst/>
            <a:gdLst/>
            <a:ahLst/>
            <a:cxnLst/>
            <a:rect l="l" t="t" r="r" b="b"/>
            <a:pathLst>
              <a:path w="25129909" h="8531688" extrusionOk="0">
                <a:moveTo>
                  <a:pt x="570174" y="0"/>
                </a:moveTo>
                <a:lnTo>
                  <a:pt x="15632987" y="0"/>
                </a:lnTo>
                <a:lnTo>
                  <a:pt x="15628709" y="84726"/>
                </a:lnTo>
                <a:cubicBezTo>
                  <a:pt x="15628709" y="1923455"/>
                  <a:pt x="17119293" y="3414040"/>
                  <a:pt x="18958023" y="3414040"/>
                </a:cubicBezTo>
                <a:cubicBezTo>
                  <a:pt x="20796753" y="3414040"/>
                  <a:pt x="22287337" y="1923455"/>
                  <a:pt x="22287337" y="84726"/>
                </a:cubicBezTo>
                <a:lnTo>
                  <a:pt x="22283059" y="0"/>
                </a:lnTo>
                <a:lnTo>
                  <a:pt x="24559737" y="0"/>
                </a:lnTo>
                <a:cubicBezTo>
                  <a:pt x="24874633" y="0"/>
                  <a:pt x="25129909" y="255275"/>
                  <a:pt x="25129909" y="570173"/>
                </a:cubicBezTo>
                <a:lnTo>
                  <a:pt x="25129909" y="7961515"/>
                </a:lnTo>
                <a:cubicBezTo>
                  <a:pt x="25129909" y="8276413"/>
                  <a:pt x="24874633" y="8531688"/>
                  <a:pt x="24559737" y="8531688"/>
                </a:cubicBezTo>
                <a:lnTo>
                  <a:pt x="570174" y="8531688"/>
                </a:lnTo>
                <a:cubicBezTo>
                  <a:pt x="255275" y="8531688"/>
                  <a:pt x="0" y="8276413"/>
                  <a:pt x="0" y="7961515"/>
                </a:cubicBezTo>
                <a:lnTo>
                  <a:pt x="0" y="570173"/>
                </a:lnTo>
                <a:cubicBezTo>
                  <a:pt x="0" y="255275"/>
                  <a:pt x="255275" y="0"/>
                  <a:pt x="570174" y="0"/>
                </a:cubicBezTo>
                <a:close/>
              </a:path>
            </a:pathLst>
          </a:custGeom>
          <a:solidFill>
            <a:schemeClr val="accent1">
              <a:alpha val="88240"/>
            </a:schemeClr>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1" i="0" u="none" strike="noStrike" cap="none">
              <a:solidFill>
                <a:schemeClr val="lt1"/>
              </a:solidFill>
              <a:latin typeface="Arial"/>
              <a:ea typeface="Arial"/>
              <a:cs typeface="Arial"/>
              <a:sym typeface="Arial"/>
            </a:endParaRPr>
          </a:p>
        </p:txBody>
      </p:sp>
      <p:sp>
        <p:nvSpPr>
          <p:cNvPr id="467" name="Google Shape;467;p64"/>
          <p:cNvSpPr txBox="1">
            <a:spLocks noGrp="1"/>
          </p:cNvSpPr>
          <p:nvPr>
            <p:ph type="ctrTitle"/>
          </p:nvPr>
        </p:nvSpPr>
        <p:spPr>
          <a:xfrm>
            <a:off x="635860" y="1576464"/>
            <a:ext cx="4606800" cy="16947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lt1"/>
              </a:buClr>
              <a:buSzPts val="4500"/>
              <a:buFont typeface="Arial"/>
              <a:buNone/>
              <a:defRPr sz="4500" b="1">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468" name="Google Shape;468;p64"/>
          <p:cNvSpPr txBox="1">
            <a:spLocks noGrp="1"/>
          </p:cNvSpPr>
          <p:nvPr>
            <p:ph type="subTitle" idx="1"/>
          </p:nvPr>
        </p:nvSpPr>
        <p:spPr>
          <a:xfrm>
            <a:off x="635860" y="3490795"/>
            <a:ext cx="5378400" cy="866400"/>
          </a:xfrm>
          <a:prstGeom prst="rect">
            <a:avLst/>
          </a:prstGeom>
          <a:noFill/>
          <a:ln>
            <a:noFill/>
          </a:ln>
        </p:spPr>
        <p:txBody>
          <a:bodyPr spcFirstLastPara="1" wrap="square" lIns="34275" tIns="17125" rIns="34275" bIns="17125" anchor="t" anchorCtr="0">
            <a:normAutofit/>
          </a:bodyPr>
          <a:lstStyle>
            <a:lvl1pPr lvl="0" algn="l" rtl="0">
              <a:lnSpc>
                <a:spcPct val="90000"/>
              </a:lnSpc>
              <a:spcBef>
                <a:spcPts val="700"/>
              </a:spcBef>
              <a:spcAft>
                <a:spcPts val="0"/>
              </a:spcAft>
              <a:buClr>
                <a:schemeClr val="lt1"/>
              </a:buClr>
              <a:buSzPts val="1800"/>
              <a:buNone/>
              <a:defRPr sz="1800">
                <a:solidFill>
                  <a:schemeClr val="lt1"/>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300"/>
              <a:buNone/>
              <a:defRPr sz="13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469" name="Google Shape;469;p64"/>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470" name="Google Shape;470;p64"/>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471" name="Google Shape;471;p64"/>
          <p:cNvPicPr preferRelativeResize="0"/>
          <p:nvPr/>
        </p:nvPicPr>
        <p:blipFill rotWithShape="1">
          <a:blip r:embed="rId3">
            <a:alphaModFix/>
          </a:blip>
          <a:srcRect/>
          <a:stretch/>
        </p:blipFill>
        <p:spPr>
          <a:xfrm>
            <a:off x="6451327" y="342520"/>
            <a:ext cx="1959841" cy="2031296"/>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1_Title and Content" type="obj">
  <p:cSld name="OBJECT">
    <p:spTree>
      <p:nvGrpSpPr>
        <p:cNvPr id="1" name="Shape 472"/>
        <p:cNvGrpSpPr/>
        <p:nvPr/>
      </p:nvGrpSpPr>
      <p:grpSpPr>
        <a:xfrm>
          <a:off x="0" y="0"/>
          <a:ext cx="0" cy="0"/>
          <a:chOff x="0" y="0"/>
          <a:chExt cx="0" cy="0"/>
        </a:xfrm>
      </p:grpSpPr>
      <p:pic>
        <p:nvPicPr>
          <p:cNvPr id="473" name="Google Shape;473;p65"/>
          <p:cNvPicPr preferRelativeResize="0"/>
          <p:nvPr/>
        </p:nvPicPr>
        <p:blipFill rotWithShape="1">
          <a:blip r:embed="rId2">
            <a:alphaModFix/>
          </a:blip>
          <a:srcRect/>
          <a:stretch/>
        </p:blipFill>
        <p:spPr>
          <a:xfrm>
            <a:off x="595" y="0"/>
            <a:ext cx="9142813" cy="5142832"/>
          </a:xfrm>
          <a:prstGeom prst="rect">
            <a:avLst/>
          </a:prstGeom>
          <a:noFill/>
          <a:ln>
            <a:noFill/>
          </a:ln>
        </p:spPr>
      </p:pic>
      <p:sp>
        <p:nvSpPr>
          <p:cNvPr id="474" name="Google Shape;474;p65"/>
          <p:cNvSpPr/>
          <p:nvPr/>
        </p:nvSpPr>
        <p:spPr>
          <a:xfrm>
            <a:off x="18786" y="211576"/>
            <a:ext cx="9145191" cy="2050104"/>
          </a:xfrm>
          <a:custGeom>
            <a:avLst/>
            <a:gdLst/>
            <a:ahLst/>
            <a:cxnLst/>
            <a:rect l="l" t="t" r="r" b="b"/>
            <a:pathLst>
              <a:path w="24387176" h="5466945" extrusionOk="0">
                <a:moveTo>
                  <a:pt x="0" y="0"/>
                </a:moveTo>
                <a:lnTo>
                  <a:pt x="21570558" y="0"/>
                </a:lnTo>
                <a:lnTo>
                  <a:pt x="21515138" y="41442"/>
                </a:lnTo>
                <a:cubicBezTo>
                  <a:pt x="21097466" y="386136"/>
                  <a:pt x="20831244" y="907783"/>
                  <a:pt x="20831244" y="1491610"/>
                </a:cubicBezTo>
                <a:cubicBezTo>
                  <a:pt x="20831244" y="2529525"/>
                  <a:pt x="21672640" y="3370921"/>
                  <a:pt x="22710556" y="3370921"/>
                </a:cubicBezTo>
                <a:cubicBezTo>
                  <a:pt x="23424124" y="3370921"/>
                  <a:pt x="24044804" y="2973230"/>
                  <a:pt x="24363046" y="2387401"/>
                </a:cubicBezTo>
                <a:lnTo>
                  <a:pt x="24387176" y="2337309"/>
                </a:lnTo>
                <a:lnTo>
                  <a:pt x="24387176" y="5466945"/>
                </a:lnTo>
                <a:lnTo>
                  <a:pt x="0" y="5466945"/>
                </a:lnTo>
                <a:close/>
              </a:path>
            </a:pathLst>
          </a:custGeom>
          <a:solidFill>
            <a:schemeClr val="lt1">
              <a:alpha val="71370"/>
            </a:schemeClr>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475" name="Google Shape;475;p65"/>
          <p:cNvSpPr txBox="1">
            <a:spLocks noGrp="1"/>
          </p:cNvSpPr>
          <p:nvPr>
            <p:ph type="title"/>
          </p:nvPr>
        </p:nvSpPr>
        <p:spPr>
          <a:xfrm>
            <a:off x="628650" y="273844"/>
            <a:ext cx="70752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476" name="Google Shape;476;p65"/>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477" name="Google Shape;477;p65"/>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478" name="Google Shape;478;p65"/>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479" name="Google Shape;479;p65"/>
          <p:cNvPicPr preferRelativeResize="0"/>
          <p:nvPr/>
        </p:nvPicPr>
        <p:blipFill rotWithShape="1">
          <a:blip r:embed="rId3">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1_Section Header" type="secHead">
  <p:cSld name="SECTION_HEADER">
    <p:spTree>
      <p:nvGrpSpPr>
        <p:cNvPr id="1" name="Shape 480"/>
        <p:cNvGrpSpPr/>
        <p:nvPr/>
      </p:nvGrpSpPr>
      <p:grpSpPr>
        <a:xfrm>
          <a:off x="0" y="0"/>
          <a:ext cx="0" cy="0"/>
          <a:chOff x="0" y="0"/>
          <a:chExt cx="0" cy="0"/>
        </a:xfrm>
      </p:grpSpPr>
      <p:pic>
        <p:nvPicPr>
          <p:cNvPr id="481" name="Google Shape;481;p66"/>
          <p:cNvPicPr preferRelativeResize="0"/>
          <p:nvPr/>
        </p:nvPicPr>
        <p:blipFill rotWithShape="1">
          <a:blip r:embed="rId2">
            <a:alphaModFix/>
          </a:blip>
          <a:srcRect/>
          <a:stretch/>
        </p:blipFill>
        <p:spPr>
          <a:xfrm>
            <a:off x="595" y="0"/>
            <a:ext cx="9142813" cy="5142832"/>
          </a:xfrm>
          <a:prstGeom prst="rect">
            <a:avLst/>
          </a:prstGeom>
          <a:noFill/>
          <a:ln>
            <a:noFill/>
          </a:ln>
        </p:spPr>
      </p:pic>
      <p:sp>
        <p:nvSpPr>
          <p:cNvPr id="482" name="Google Shape;482;p66"/>
          <p:cNvSpPr txBox="1">
            <a:spLocks noGrp="1"/>
          </p:cNvSpPr>
          <p:nvPr>
            <p:ph type="title"/>
          </p:nvPr>
        </p:nvSpPr>
        <p:spPr>
          <a:xfrm>
            <a:off x="623888" y="1282304"/>
            <a:ext cx="5491200" cy="21396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accent1"/>
              </a:buClr>
              <a:buSzPts val="4500"/>
              <a:buFont typeface="Arial"/>
              <a:buNone/>
              <a:defRPr sz="4500"/>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483" name="Google Shape;483;p66"/>
          <p:cNvSpPr txBox="1">
            <a:spLocks noGrp="1"/>
          </p:cNvSpPr>
          <p:nvPr>
            <p:ph type="body" idx="1"/>
          </p:nvPr>
        </p:nvSpPr>
        <p:spPr>
          <a:xfrm>
            <a:off x="623888" y="3442098"/>
            <a:ext cx="7886700" cy="1125000"/>
          </a:xfrm>
          <a:prstGeom prst="rect">
            <a:avLst/>
          </a:prstGeom>
          <a:noFill/>
          <a:ln>
            <a:noFill/>
          </a:ln>
        </p:spPr>
        <p:txBody>
          <a:bodyPr spcFirstLastPara="1" wrap="square" lIns="34275" tIns="17125" rIns="34275" bIns="17125" anchor="t" anchorCtr="0">
            <a:normAutofit/>
          </a:bodyPr>
          <a:lstStyle>
            <a:lvl1pPr marL="457200" lvl="0" indent="-228600" algn="l" rtl="0">
              <a:lnSpc>
                <a:spcPct val="90000"/>
              </a:lnSpc>
              <a:spcBef>
                <a:spcPts val="700"/>
              </a:spcBef>
              <a:spcAft>
                <a:spcPts val="0"/>
              </a:spcAft>
              <a:buClr>
                <a:srgbClr val="888888"/>
              </a:buClr>
              <a:buSzPts val="1800"/>
              <a:buNone/>
              <a:defRPr sz="1800">
                <a:solidFill>
                  <a:srgbClr val="888888"/>
                </a:solidFill>
              </a:defRPr>
            </a:lvl1pPr>
            <a:lvl2pPr marL="914400" lvl="1" indent="-228600" algn="l" rtl="0">
              <a:lnSpc>
                <a:spcPct val="90000"/>
              </a:lnSpc>
              <a:spcBef>
                <a:spcPts val="400"/>
              </a:spcBef>
              <a:spcAft>
                <a:spcPts val="0"/>
              </a:spcAft>
              <a:buClr>
                <a:srgbClr val="888888"/>
              </a:buClr>
              <a:buSzPts val="1500"/>
              <a:buNone/>
              <a:defRPr sz="1500">
                <a:solidFill>
                  <a:srgbClr val="888888"/>
                </a:solidFill>
              </a:defRPr>
            </a:lvl2pPr>
            <a:lvl3pPr marL="1371600" lvl="2" indent="-228600" algn="l" rtl="0">
              <a:lnSpc>
                <a:spcPct val="90000"/>
              </a:lnSpc>
              <a:spcBef>
                <a:spcPts val="400"/>
              </a:spcBef>
              <a:spcAft>
                <a:spcPts val="0"/>
              </a:spcAft>
              <a:buClr>
                <a:srgbClr val="888888"/>
              </a:buClr>
              <a:buSzPts val="1300"/>
              <a:buNone/>
              <a:defRPr sz="1300">
                <a:solidFill>
                  <a:srgbClr val="888888"/>
                </a:solidFill>
              </a:defRPr>
            </a:lvl3pPr>
            <a:lvl4pPr marL="1828800" lvl="3" indent="-228600" algn="l" rtl="0">
              <a:lnSpc>
                <a:spcPct val="90000"/>
              </a:lnSpc>
              <a:spcBef>
                <a:spcPts val="400"/>
              </a:spcBef>
              <a:spcAft>
                <a:spcPts val="0"/>
              </a:spcAft>
              <a:buClr>
                <a:srgbClr val="888888"/>
              </a:buClr>
              <a:buSzPts val="1200"/>
              <a:buNone/>
              <a:defRPr sz="1200">
                <a:solidFill>
                  <a:srgbClr val="888888"/>
                </a:solidFill>
              </a:defRPr>
            </a:lvl4pPr>
            <a:lvl5pPr marL="2286000" lvl="4" indent="-228600" algn="l" rtl="0">
              <a:lnSpc>
                <a:spcPct val="90000"/>
              </a:lnSpc>
              <a:spcBef>
                <a:spcPts val="400"/>
              </a:spcBef>
              <a:spcAft>
                <a:spcPts val="0"/>
              </a:spcAft>
              <a:buClr>
                <a:srgbClr val="888888"/>
              </a:buClr>
              <a:buSzPts val="1200"/>
              <a:buNone/>
              <a:defRPr sz="1200">
                <a:solidFill>
                  <a:srgbClr val="888888"/>
                </a:solidFill>
              </a:defRPr>
            </a:lvl5pPr>
            <a:lvl6pPr marL="2743200" lvl="5" indent="-228600" algn="l" rtl="0">
              <a:lnSpc>
                <a:spcPct val="90000"/>
              </a:lnSpc>
              <a:spcBef>
                <a:spcPts val="400"/>
              </a:spcBef>
              <a:spcAft>
                <a:spcPts val="0"/>
              </a:spcAft>
              <a:buClr>
                <a:srgbClr val="888888"/>
              </a:buClr>
              <a:buSzPts val="1200"/>
              <a:buNone/>
              <a:defRPr sz="1200">
                <a:solidFill>
                  <a:srgbClr val="888888"/>
                </a:solidFill>
              </a:defRPr>
            </a:lvl6pPr>
            <a:lvl7pPr marL="3200400" lvl="6" indent="-228600" algn="l" rtl="0">
              <a:lnSpc>
                <a:spcPct val="90000"/>
              </a:lnSpc>
              <a:spcBef>
                <a:spcPts val="400"/>
              </a:spcBef>
              <a:spcAft>
                <a:spcPts val="0"/>
              </a:spcAft>
              <a:buClr>
                <a:srgbClr val="888888"/>
              </a:buClr>
              <a:buSzPts val="1200"/>
              <a:buNone/>
              <a:defRPr sz="1200">
                <a:solidFill>
                  <a:srgbClr val="888888"/>
                </a:solidFill>
              </a:defRPr>
            </a:lvl7pPr>
            <a:lvl8pPr marL="3657600" lvl="7" indent="-228600" algn="l" rtl="0">
              <a:lnSpc>
                <a:spcPct val="90000"/>
              </a:lnSpc>
              <a:spcBef>
                <a:spcPts val="400"/>
              </a:spcBef>
              <a:spcAft>
                <a:spcPts val="0"/>
              </a:spcAft>
              <a:buClr>
                <a:srgbClr val="888888"/>
              </a:buClr>
              <a:buSzPts val="1200"/>
              <a:buNone/>
              <a:defRPr sz="1200">
                <a:solidFill>
                  <a:srgbClr val="888888"/>
                </a:solidFill>
              </a:defRPr>
            </a:lvl8pPr>
            <a:lvl9pPr marL="4114800" lvl="8" indent="-228600" algn="l" rtl="0">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484" name="Google Shape;484;p66"/>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485" name="Google Shape;485;p66"/>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486" name="Google Shape;486;p66"/>
          <p:cNvPicPr preferRelativeResize="0"/>
          <p:nvPr/>
        </p:nvPicPr>
        <p:blipFill rotWithShape="1">
          <a:blip r:embed="rId3">
            <a:alphaModFix/>
          </a:blip>
          <a:srcRect/>
          <a:stretch/>
        </p:blipFill>
        <p:spPr>
          <a:xfrm>
            <a:off x="6451327" y="298071"/>
            <a:ext cx="1959841" cy="2031296"/>
          </a:xfrm>
          <a:prstGeom prst="rect">
            <a:avLst/>
          </a:prstGeom>
          <a:noFill/>
          <a:ln>
            <a:noFill/>
          </a:ln>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matchingName="Title and Picture">
  <p:cSld name="Title and Picture">
    <p:spTree>
      <p:nvGrpSpPr>
        <p:cNvPr id="1" name="Shape 487"/>
        <p:cNvGrpSpPr/>
        <p:nvPr/>
      </p:nvGrpSpPr>
      <p:grpSpPr>
        <a:xfrm>
          <a:off x="0" y="0"/>
          <a:ext cx="0" cy="0"/>
          <a:chOff x="0" y="0"/>
          <a:chExt cx="0" cy="0"/>
        </a:xfrm>
      </p:grpSpPr>
      <p:sp>
        <p:nvSpPr>
          <p:cNvPr id="488" name="Google Shape;488;p67"/>
          <p:cNvSpPr txBox="1">
            <a:spLocks noGrp="1"/>
          </p:cNvSpPr>
          <p:nvPr>
            <p:ph type="title"/>
          </p:nvPr>
        </p:nvSpPr>
        <p:spPr>
          <a:xfrm>
            <a:off x="642504" y="0"/>
            <a:ext cx="7843500" cy="356700"/>
          </a:xfrm>
          <a:prstGeom prst="rect">
            <a:avLst/>
          </a:prstGeom>
          <a:noFill/>
          <a:ln>
            <a:noFill/>
          </a:ln>
        </p:spPr>
        <p:txBody>
          <a:bodyPr spcFirstLastPara="1" wrap="square" lIns="68575" tIns="34275" rIns="68575" bIns="34275" anchor="t" anchorCtr="0">
            <a:noAutofit/>
          </a:bodyPr>
          <a:lstStyle>
            <a:lvl1pPr marR="0" lvl="0" algn="ctr" rtl="0">
              <a:lnSpc>
                <a:spcPct val="90000"/>
              </a:lnSpc>
              <a:spcBef>
                <a:spcPts val="0"/>
              </a:spcBef>
              <a:spcAft>
                <a:spcPts val="0"/>
              </a:spcAft>
              <a:buClr>
                <a:srgbClr val="61E7F0"/>
              </a:buClr>
              <a:buSzPts val="1800"/>
              <a:buFont typeface="Calibri"/>
              <a:buNone/>
              <a:defRPr sz="1800" b="0" i="0" u="none" strike="noStrike" cap="none">
                <a:solidFill>
                  <a:srgbClr val="61E7F0"/>
                </a:solidFill>
                <a:latin typeface="Calibri"/>
                <a:ea typeface="Calibri"/>
                <a:cs typeface="Calibri"/>
                <a:sym typeface="Calibri"/>
              </a:defRPr>
            </a:lvl1pPr>
            <a:lvl2pPr lvl="1" algn="l" rtl="0">
              <a:lnSpc>
                <a:spcPct val="100000"/>
              </a:lnSpc>
              <a:spcBef>
                <a:spcPts val="0"/>
              </a:spcBef>
              <a:spcAft>
                <a:spcPts val="0"/>
              </a:spcAft>
              <a:buSzPts val="1000"/>
              <a:buNone/>
              <a:defRPr sz="1300"/>
            </a:lvl2pPr>
            <a:lvl3pPr lvl="2" algn="l" rtl="0">
              <a:lnSpc>
                <a:spcPct val="100000"/>
              </a:lnSpc>
              <a:spcBef>
                <a:spcPts val="0"/>
              </a:spcBef>
              <a:spcAft>
                <a:spcPts val="0"/>
              </a:spcAft>
              <a:buSzPts val="1000"/>
              <a:buNone/>
              <a:defRPr sz="1300"/>
            </a:lvl3pPr>
            <a:lvl4pPr lvl="3" algn="l" rtl="0">
              <a:lnSpc>
                <a:spcPct val="100000"/>
              </a:lnSpc>
              <a:spcBef>
                <a:spcPts val="0"/>
              </a:spcBef>
              <a:spcAft>
                <a:spcPts val="0"/>
              </a:spcAft>
              <a:buSzPts val="1000"/>
              <a:buNone/>
              <a:defRPr sz="1300"/>
            </a:lvl4pPr>
            <a:lvl5pPr lvl="4" algn="l" rtl="0">
              <a:lnSpc>
                <a:spcPct val="100000"/>
              </a:lnSpc>
              <a:spcBef>
                <a:spcPts val="0"/>
              </a:spcBef>
              <a:spcAft>
                <a:spcPts val="0"/>
              </a:spcAft>
              <a:buSzPts val="1000"/>
              <a:buNone/>
              <a:defRPr sz="1300"/>
            </a:lvl5pPr>
            <a:lvl6pPr lvl="5" algn="l" rtl="0">
              <a:lnSpc>
                <a:spcPct val="100000"/>
              </a:lnSpc>
              <a:spcBef>
                <a:spcPts val="0"/>
              </a:spcBef>
              <a:spcAft>
                <a:spcPts val="0"/>
              </a:spcAft>
              <a:buSzPts val="1000"/>
              <a:buNone/>
              <a:defRPr sz="1300"/>
            </a:lvl6pPr>
            <a:lvl7pPr lvl="6" algn="l" rtl="0">
              <a:lnSpc>
                <a:spcPct val="100000"/>
              </a:lnSpc>
              <a:spcBef>
                <a:spcPts val="0"/>
              </a:spcBef>
              <a:spcAft>
                <a:spcPts val="0"/>
              </a:spcAft>
              <a:buSzPts val="1000"/>
              <a:buNone/>
              <a:defRPr sz="1300"/>
            </a:lvl7pPr>
            <a:lvl8pPr lvl="7" algn="l" rtl="0">
              <a:lnSpc>
                <a:spcPct val="100000"/>
              </a:lnSpc>
              <a:spcBef>
                <a:spcPts val="0"/>
              </a:spcBef>
              <a:spcAft>
                <a:spcPts val="0"/>
              </a:spcAft>
              <a:buSzPts val="1000"/>
              <a:buNone/>
              <a:defRPr sz="1300"/>
            </a:lvl8pPr>
            <a:lvl9pPr lvl="8" algn="l" rtl="0">
              <a:lnSpc>
                <a:spcPct val="100000"/>
              </a:lnSpc>
              <a:spcBef>
                <a:spcPts val="0"/>
              </a:spcBef>
              <a:spcAft>
                <a:spcPts val="0"/>
              </a:spcAft>
              <a:buSzPts val="1000"/>
              <a:buNone/>
              <a:defRPr sz="1300"/>
            </a:lvl9pPr>
          </a:lstStyle>
          <a:p>
            <a:endParaRPr/>
          </a:p>
        </p:txBody>
      </p:sp>
      <p:sp>
        <p:nvSpPr>
          <p:cNvPr id="489" name="Google Shape;489;p67"/>
          <p:cNvSpPr>
            <a:spLocks noGrp="1"/>
          </p:cNvSpPr>
          <p:nvPr>
            <p:ph type="pic" idx="2"/>
          </p:nvPr>
        </p:nvSpPr>
        <p:spPr>
          <a:xfrm>
            <a:off x="642504" y="429491"/>
            <a:ext cx="7843500" cy="4260300"/>
          </a:xfrm>
          <a:prstGeom prst="rect">
            <a:avLst/>
          </a:prstGeom>
          <a:noFill/>
          <a:ln>
            <a:noFill/>
          </a:ln>
        </p:spPr>
      </p:sp>
      <p:sp>
        <p:nvSpPr>
          <p:cNvPr id="490" name="Google Shape;490;p67"/>
          <p:cNvSpPr txBox="1">
            <a:spLocks noGrp="1"/>
          </p:cNvSpPr>
          <p:nvPr>
            <p:ph type="sldNum" idx="12"/>
          </p:nvPr>
        </p:nvSpPr>
        <p:spPr>
          <a:xfrm>
            <a:off x="8555832" y="4834666"/>
            <a:ext cx="369300" cy="230700"/>
          </a:xfrm>
          <a:prstGeom prst="rect">
            <a:avLst/>
          </a:prstGeom>
          <a:noFill/>
          <a:ln>
            <a:noFill/>
          </a:ln>
        </p:spPr>
        <p:txBody>
          <a:bodyPr spcFirstLastPara="1" wrap="square" lIns="68575" tIns="34275" rIns="68575" bIns="34275" anchor="t" anchorCtr="0">
            <a:noAutofit/>
          </a:bodyPr>
          <a:lstStyle>
            <a:lvl1pPr marL="0" marR="0" lvl="0"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Only 1">
  <p:cSld name="Title Only">
    <p:spTree>
      <p:nvGrpSpPr>
        <p:cNvPr id="1" name="Shape 491"/>
        <p:cNvGrpSpPr/>
        <p:nvPr/>
      </p:nvGrpSpPr>
      <p:grpSpPr>
        <a:xfrm>
          <a:off x="0" y="0"/>
          <a:ext cx="0" cy="0"/>
          <a:chOff x="0" y="0"/>
          <a:chExt cx="0" cy="0"/>
        </a:xfrm>
      </p:grpSpPr>
      <p:sp>
        <p:nvSpPr>
          <p:cNvPr id="492" name="Google Shape;492;p68"/>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493" name="Google Shape;493;p68"/>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494" name="Google Shape;494;p68"/>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495" name="Google Shape;495;p68"/>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496"/>
        <p:cNvGrpSpPr/>
        <p:nvPr/>
      </p:nvGrpSpPr>
      <p:grpSpPr>
        <a:xfrm>
          <a:off x="0" y="0"/>
          <a:ext cx="0" cy="0"/>
          <a:chOff x="0" y="0"/>
          <a:chExt cx="0" cy="0"/>
        </a:xfrm>
      </p:grpSpPr>
      <p:sp>
        <p:nvSpPr>
          <p:cNvPr id="497" name="Google Shape;497;p69"/>
          <p:cNvSpPr txBox="1">
            <a:spLocks noGrp="1"/>
          </p:cNvSpPr>
          <p:nvPr>
            <p:ph type="title"/>
          </p:nvPr>
        </p:nvSpPr>
        <p:spPr>
          <a:xfrm>
            <a:off x="623888" y="1282304"/>
            <a:ext cx="5225700" cy="21396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accent1"/>
              </a:buClr>
              <a:buSzPts val="4500"/>
              <a:buFont typeface="Arial"/>
              <a:buNone/>
              <a:defRPr sz="4500"/>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498" name="Google Shape;498;p69"/>
          <p:cNvSpPr txBox="1">
            <a:spLocks noGrp="1"/>
          </p:cNvSpPr>
          <p:nvPr>
            <p:ph type="body" idx="1"/>
          </p:nvPr>
        </p:nvSpPr>
        <p:spPr>
          <a:xfrm>
            <a:off x="623888" y="3442098"/>
            <a:ext cx="7886700" cy="1125000"/>
          </a:xfrm>
          <a:prstGeom prst="rect">
            <a:avLst/>
          </a:prstGeom>
          <a:noFill/>
          <a:ln>
            <a:noFill/>
          </a:ln>
        </p:spPr>
        <p:txBody>
          <a:bodyPr spcFirstLastPara="1" wrap="square" lIns="34275" tIns="17125" rIns="34275" bIns="17125" anchor="t" anchorCtr="0">
            <a:normAutofit/>
          </a:bodyPr>
          <a:lstStyle>
            <a:lvl1pPr marL="457200" lvl="0" indent="-228600" algn="l" rtl="0">
              <a:lnSpc>
                <a:spcPct val="90000"/>
              </a:lnSpc>
              <a:spcBef>
                <a:spcPts val="700"/>
              </a:spcBef>
              <a:spcAft>
                <a:spcPts val="0"/>
              </a:spcAft>
              <a:buClr>
                <a:srgbClr val="888888"/>
              </a:buClr>
              <a:buSzPts val="1800"/>
              <a:buNone/>
              <a:defRPr sz="1800">
                <a:solidFill>
                  <a:srgbClr val="888888"/>
                </a:solidFill>
              </a:defRPr>
            </a:lvl1pPr>
            <a:lvl2pPr marL="914400" lvl="1" indent="-228600" algn="l" rtl="0">
              <a:lnSpc>
                <a:spcPct val="90000"/>
              </a:lnSpc>
              <a:spcBef>
                <a:spcPts val="400"/>
              </a:spcBef>
              <a:spcAft>
                <a:spcPts val="0"/>
              </a:spcAft>
              <a:buClr>
                <a:srgbClr val="888888"/>
              </a:buClr>
              <a:buSzPts val="1500"/>
              <a:buNone/>
              <a:defRPr sz="1500">
                <a:solidFill>
                  <a:srgbClr val="888888"/>
                </a:solidFill>
              </a:defRPr>
            </a:lvl2pPr>
            <a:lvl3pPr marL="1371600" lvl="2" indent="-228600" algn="l" rtl="0">
              <a:lnSpc>
                <a:spcPct val="90000"/>
              </a:lnSpc>
              <a:spcBef>
                <a:spcPts val="400"/>
              </a:spcBef>
              <a:spcAft>
                <a:spcPts val="0"/>
              </a:spcAft>
              <a:buClr>
                <a:srgbClr val="888888"/>
              </a:buClr>
              <a:buSzPts val="1300"/>
              <a:buNone/>
              <a:defRPr sz="1300">
                <a:solidFill>
                  <a:srgbClr val="888888"/>
                </a:solidFill>
              </a:defRPr>
            </a:lvl3pPr>
            <a:lvl4pPr marL="1828800" lvl="3" indent="-228600" algn="l" rtl="0">
              <a:lnSpc>
                <a:spcPct val="90000"/>
              </a:lnSpc>
              <a:spcBef>
                <a:spcPts val="400"/>
              </a:spcBef>
              <a:spcAft>
                <a:spcPts val="0"/>
              </a:spcAft>
              <a:buClr>
                <a:srgbClr val="888888"/>
              </a:buClr>
              <a:buSzPts val="1200"/>
              <a:buNone/>
              <a:defRPr sz="1200">
                <a:solidFill>
                  <a:srgbClr val="888888"/>
                </a:solidFill>
              </a:defRPr>
            </a:lvl4pPr>
            <a:lvl5pPr marL="2286000" lvl="4" indent="-228600" algn="l" rtl="0">
              <a:lnSpc>
                <a:spcPct val="90000"/>
              </a:lnSpc>
              <a:spcBef>
                <a:spcPts val="400"/>
              </a:spcBef>
              <a:spcAft>
                <a:spcPts val="0"/>
              </a:spcAft>
              <a:buClr>
                <a:srgbClr val="888888"/>
              </a:buClr>
              <a:buSzPts val="1200"/>
              <a:buNone/>
              <a:defRPr sz="1200">
                <a:solidFill>
                  <a:srgbClr val="888888"/>
                </a:solidFill>
              </a:defRPr>
            </a:lvl5pPr>
            <a:lvl6pPr marL="2743200" lvl="5" indent="-228600" algn="l" rtl="0">
              <a:lnSpc>
                <a:spcPct val="90000"/>
              </a:lnSpc>
              <a:spcBef>
                <a:spcPts val="400"/>
              </a:spcBef>
              <a:spcAft>
                <a:spcPts val="0"/>
              </a:spcAft>
              <a:buClr>
                <a:srgbClr val="888888"/>
              </a:buClr>
              <a:buSzPts val="1200"/>
              <a:buNone/>
              <a:defRPr sz="1200">
                <a:solidFill>
                  <a:srgbClr val="888888"/>
                </a:solidFill>
              </a:defRPr>
            </a:lvl6pPr>
            <a:lvl7pPr marL="3200400" lvl="6" indent="-228600" algn="l" rtl="0">
              <a:lnSpc>
                <a:spcPct val="90000"/>
              </a:lnSpc>
              <a:spcBef>
                <a:spcPts val="400"/>
              </a:spcBef>
              <a:spcAft>
                <a:spcPts val="0"/>
              </a:spcAft>
              <a:buClr>
                <a:srgbClr val="888888"/>
              </a:buClr>
              <a:buSzPts val="1200"/>
              <a:buNone/>
              <a:defRPr sz="1200">
                <a:solidFill>
                  <a:srgbClr val="888888"/>
                </a:solidFill>
              </a:defRPr>
            </a:lvl7pPr>
            <a:lvl8pPr marL="3657600" lvl="7" indent="-228600" algn="l" rtl="0">
              <a:lnSpc>
                <a:spcPct val="90000"/>
              </a:lnSpc>
              <a:spcBef>
                <a:spcPts val="400"/>
              </a:spcBef>
              <a:spcAft>
                <a:spcPts val="0"/>
              </a:spcAft>
              <a:buClr>
                <a:srgbClr val="888888"/>
              </a:buClr>
              <a:buSzPts val="1200"/>
              <a:buNone/>
              <a:defRPr sz="1200">
                <a:solidFill>
                  <a:srgbClr val="888888"/>
                </a:solidFill>
              </a:defRPr>
            </a:lvl8pPr>
            <a:lvl9pPr marL="4114800" lvl="8" indent="-228600" algn="l" rtl="0">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499" name="Google Shape;499;p69"/>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00" name="Google Shape;500;p69"/>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01" name="Google Shape;501;p69"/>
          <p:cNvPicPr preferRelativeResize="0"/>
          <p:nvPr/>
        </p:nvPicPr>
        <p:blipFill rotWithShape="1">
          <a:blip r:embed="rId2">
            <a:alphaModFix/>
          </a:blip>
          <a:srcRect/>
          <a:stretch/>
        </p:blipFill>
        <p:spPr>
          <a:xfrm>
            <a:off x="6451327" y="298071"/>
            <a:ext cx="1959841" cy="2031296"/>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02"/>
        <p:cNvGrpSpPr/>
        <p:nvPr/>
      </p:nvGrpSpPr>
      <p:grpSpPr>
        <a:xfrm>
          <a:off x="0" y="0"/>
          <a:ext cx="0" cy="0"/>
          <a:chOff x="0" y="0"/>
          <a:chExt cx="0" cy="0"/>
        </a:xfrm>
      </p:grpSpPr>
      <p:sp>
        <p:nvSpPr>
          <p:cNvPr id="503" name="Google Shape;503;p70"/>
          <p:cNvSpPr txBox="1">
            <a:spLocks noGrp="1"/>
          </p:cNvSpPr>
          <p:nvPr>
            <p:ph type="title"/>
          </p:nvPr>
        </p:nvSpPr>
        <p:spPr>
          <a:xfrm>
            <a:off x="628650" y="273844"/>
            <a:ext cx="71589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04" name="Google Shape;504;p70"/>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05" name="Google Shape;505;p70"/>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06" name="Google Shape;506;p70"/>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07"/>
        <p:cNvGrpSpPr/>
        <p:nvPr/>
      </p:nvGrpSpPr>
      <p:grpSpPr>
        <a:xfrm>
          <a:off x="0" y="0"/>
          <a:ext cx="0" cy="0"/>
          <a:chOff x="0" y="0"/>
          <a:chExt cx="0" cy="0"/>
        </a:xfrm>
      </p:grpSpPr>
      <p:sp>
        <p:nvSpPr>
          <p:cNvPr id="508" name="Google Shape;508;p71"/>
          <p:cNvSpPr txBox="1">
            <a:spLocks noGrp="1"/>
          </p:cNvSpPr>
          <p:nvPr>
            <p:ph type="title"/>
          </p:nvPr>
        </p:nvSpPr>
        <p:spPr>
          <a:xfrm>
            <a:off x="629841" y="273844"/>
            <a:ext cx="71439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09" name="Google Shape;509;p71"/>
          <p:cNvSpPr txBox="1">
            <a:spLocks noGrp="1"/>
          </p:cNvSpPr>
          <p:nvPr>
            <p:ph type="body" idx="1"/>
          </p:nvPr>
        </p:nvSpPr>
        <p:spPr>
          <a:xfrm>
            <a:off x="629841" y="1260872"/>
            <a:ext cx="3868500" cy="618000"/>
          </a:xfrm>
          <a:prstGeom prst="rect">
            <a:avLst/>
          </a:prstGeom>
          <a:noFill/>
          <a:ln>
            <a:noFill/>
          </a:ln>
        </p:spPr>
        <p:txBody>
          <a:bodyPr spcFirstLastPara="1" wrap="square" lIns="34275" tIns="17125" rIns="34275" bIns="17125" anchor="b" anchorCtr="0">
            <a:normAutofit/>
          </a:bodyPr>
          <a:lstStyle>
            <a:lvl1pPr marL="457200" lvl="0" indent="-228600" algn="l" rtl="0">
              <a:lnSpc>
                <a:spcPct val="90000"/>
              </a:lnSpc>
              <a:spcBef>
                <a:spcPts val="7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300"/>
              <a:buNone/>
              <a:defRPr sz="13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510" name="Google Shape;510;p71"/>
          <p:cNvSpPr txBox="1">
            <a:spLocks noGrp="1"/>
          </p:cNvSpPr>
          <p:nvPr>
            <p:ph type="body" idx="2"/>
          </p:nvPr>
        </p:nvSpPr>
        <p:spPr>
          <a:xfrm>
            <a:off x="629841" y="1878806"/>
            <a:ext cx="3868500" cy="27636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511" name="Google Shape;511;p71"/>
          <p:cNvSpPr txBox="1">
            <a:spLocks noGrp="1"/>
          </p:cNvSpPr>
          <p:nvPr>
            <p:ph type="body" idx="3"/>
          </p:nvPr>
        </p:nvSpPr>
        <p:spPr>
          <a:xfrm>
            <a:off x="4629150" y="1260872"/>
            <a:ext cx="3887400" cy="618000"/>
          </a:xfrm>
          <a:prstGeom prst="rect">
            <a:avLst/>
          </a:prstGeom>
          <a:noFill/>
          <a:ln>
            <a:noFill/>
          </a:ln>
        </p:spPr>
        <p:txBody>
          <a:bodyPr spcFirstLastPara="1" wrap="square" lIns="34275" tIns="17125" rIns="34275" bIns="17125" anchor="b" anchorCtr="0">
            <a:normAutofit/>
          </a:bodyPr>
          <a:lstStyle>
            <a:lvl1pPr marL="457200" lvl="0" indent="-228600" algn="l" rtl="0">
              <a:lnSpc>
                <a:spcPct val="90000"/>
              </a:lnSpc>
              <a:spcBef>
                <a:spcPts val="7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300"/>
              <a:buNone/>
              <a:defRPr sz="13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512" name="Google Shape;512;p71"/>
          <p:cNvSpPr txBox="1">
            <a:spLocks noGrp="1"/>
          </p:cNvSpPr>
          <p:nvPr>
            <p:ph type="body" idx="4"/>
          </p:nvPr>
        </p:nvSpPr>
        <p:spPr>
          <a:xfrm>
            <a:off x="4629150" y="1878806"/>
            <a:ext cx="3887400" cy="27636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513" name="Google Shape;513;p71"/>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14" name="Google Shape;514;p71"/>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15" name="Google Shape;515;p71"/>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16"/>
        <p:cNvGrpSpPr/>
        <p:nvPr/>
      </p:nvGrpSpPr>
      <p:grpSpPr>
        <a:xfrm>
          <a:off x="0" y="0"/>
          <a:ext cx="0" cy="0"/>
          <a:chOff x="0" y="0"/>
          <a:chExt cx="0" cy="0"/>
        </a:xfrm>
      </p:grpSpPr>
      <p:sp>
        <p:nvSpPr>
          <p:cNvPr id="517" name="Google Shape;517;p72"/>
          <p:cNvSpPr/>
          <p:nvPr/>
        </p:nvSpPr>
        <p:spPr>
          <a:xfrm>
            <a:off x="322915" y="1348402"/>
            <a:ext cx="9422400" cy="3199500"/>
          </a:xfrm>
          <a:prstGeom prst="roundRect">
            <a:avLst>
              <a:gd name="adj" fmla="val 6683"/>
            </a:avLst>
          </a:prstGeom>
          <a:solidFill>
            <a:schemeClr val="accent1"/>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1" i="0" u="none" strike="noStrike" cap="none">
              <a:solidFill>
                <a:schemeClr val="lt1"/>
              </a:solidFill>
              <a:latin typeface="Arial"/>
              <a:ea typeface="Arial"/>
              <a:cs typeface="Arial"/>
              <a:sym typeface="Arial"/>
            </a:endParaRPr>
          </a:p>
        </p:txBody>
      </p:sp>
      <p:sp>
        <p:nvSpPr>
          <p:cNvPr id="518" name="Google Shape;518;p72"/>
          <p:cNvSpPr txBox="1">
            <a:spLocks noGrp="1"/>
          </p:cNvSpPr>
          <p:nvPr>
            <p:ph type="ctrTitle"/>
          </p:nvPr>
        </p:nvSpPr>
        <p:spPr>
          <a:xfrm>
            <a:off x="635860" y="1576464"/>
            <a:ext cx="4606800" cy="16947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lt1"/>
              </a:buClr>
              <a:buSzPts val="4500"/>
              <a:buFont typeface="Arial"/>
              <a:buNone/>
              <a:defRPr sz="4500" b="1">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19" name="Google Shape;519;p72"/>
          <p:cNvSpPr txBox="1">
            <a:spLocks noGrp="1"/>
          </p:cNvSpPr>
          <p:nvPr>
            <p:ph type="subTitle" idx="1"/>
          </p:nvPr>
        </p:nvSpPr>
        <p:spPr>
          <a:xfrm>
            <a:off x="635860" y="3490795"/>
            <a:ext cx="5378400" cy="866400"/>
          </a:xfrm>
          <a:prstGeom prst="rect">
            <a:avLst/>
          </a:prstGeom>
          <a:noFill/>
          <a:ln>
            <a:noFill/>
          </a:ln>
        </p:spPr>
        <p:txBody>
          <a:bodyPr spcFirstLastPara="1" wrap="square" lIns="34275" tIns="17125" rIns="34275" bIns="17125" anchor="t" anchorCtr="0">
            <a:normAutofit/>
          </a:bodyPr>
          <a:lstStyle>
            <a:lvl1pPr lvl="0" algn="l" rtl="0">
              <a:lnSpc>
                <a:spcPct val="90000"/>
              </a:lnSpc>
              <a:spcBef>
                <a:spcPts val="700"/>
              </a:spcBef>
              <a:spcAft>
                <a:spcPts val="0"/>
              </a:spcAft>
              <a:buClr>
                <a:schemeClr val="lt1"/>
              </a:buClr>
              <a:buSzPts val="1800"/>
              <a:buNone/>
              <a:defRPr sz="1800">
                <a:solidFill>
                  <a:schemeClr val="lt1"/>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300"/>
              <a:buNone/>
              <a:defRPr sz="13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520" name="Google Shape;520;p72"/>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solidFill>
                  <a:schemeClr val="lt1"/>
                </a:solidFill>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21" name="Google Shape;521;p72"/>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
        <p:nvSpPr>
          <p:cNvPr id="522" name="Google Shape;522;p72"/>
          <p:cNvSpPr/>
          <p:nvPr/>
        </p:nvSpPr>
        <p:spPr>
          <a:xfrm>
            <a:off x="6068074" y="3379961"/>
            <a:ext cx="1221600" cy="1221600"/>
          </a:xfrm>
          <a:prstGeom prst="ellipse">
            <a:avLst/>
          </a:prstGeom>
          <a:noFill/>
          <a:ln w="14605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523" name="Google Shape;523;p72"/>
          <p:cNvSpPr/>
          <p:nvPr/>
        </p:nvSpPr>
        <p:spPr>
          <a:xfrm>
            <a:off x="7993997" y="1659428"/>
            <a:ext cx="1353000" cy="13533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524" name="Google Shape;524;p72"/>
          <p:cNvSpPr/>
          <p:nvPr/>
        </p:nvSpPr>
        <p:spPr>
          <a:xfrm>
            <a:off x="6659975" y="1971391"/>
            <a:ext cx="2218800" cy="22191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sp>
        <p:nvSpPr>
          <p:cNvPr id="525" name="Google Shape;525;p72"/>
          <p:cNvSpPr/>
          <p:nvPr/>
        </p:nvSpPr>
        <p:spPr>
          <a:xfrm>
            <a:off x="6182918" y="131681"/>
            <a:ext cx="2496600" cy="2496900"/>
          </a:xfrm>
          <a:prstGeom prst="ellipse">
            <a:avLst/>
          </a:prstGeom>
          <a:solidFill>
            <a:schemeClr val="lt1"/>
          </a:solidFill>
          <a:ln>
            <a:noFill/>
          </a:ln>
        </p:spPr>
        <p:txBody>
          <a:bodyPr spcFirstLastPara="1" wrap="square" lIns="34275" tIns="17125" rIns="34275" bIns="17125" anchor="ctr" anchorCtr="0">
            <a:noAutofit/>
          </a:bodyPr>
          <a:lstStyle/>
          <a:p>
            <a:pPr marL="0" marR="0" lvl="0" indent="0" algn="ctr" rtl="0">
              <a:lnSpc>
                <a:spcPct val="100000"/>
              </a:lnSpc>
              <a:spcBef>
                <a:spcPts val="0"/>
              </a:spcBef>
              <a:spcAft>
                <a:spcPts val="0"/>
              </a:spcAft>
              <a:buClr>
                <a:srgbClr val="000000"/>
              </a:buClr>
              <a:buSzPts val="700"/>
              <a:buFont typeface="Arial"/>
              <a:buNone/>
            </a:pPr>
            <a:endParaRPr sz="700" b="0" i="0" u="none" strike="noStrike" cap="none">
              <a:solidFill>
                <a:schemeClr val="lt1"/>
              </a:solidFill>
              <a:latin typeface="Arial"/>
              <a:ea typeface="Arial"/>
              <a:cs typeface="Arial"/>
              <a:sym typeface="Arial"/>
            </a:endParaRPr>
          </a:p>
        </p:txBody>
      </p:sp>
      <p:pic>
        <p:nvPicPr>
          <p:cNvPr id="526" name="Google Shape;526;p72"/>
          <p:cNvPicPr preferRelativeResize="0"/>
          <p:nvPr/>
        </p:nvPicPr>
        <p:blipFill rotWithShape="1">
          <a:blip r:embed="rId2">
            <a:alphaModFix/>
          </a:blip>
          <a:srcRect/>
          <a:stretch/>
        </p:blipFill>
        <p:spPr>
          <a:xfrm>
            <a:off x="6451327" y="340058"/>
            <a:ext cx="1959841" cy="2031296"/>
          </a:xfrm>
          <a:prstGeom prst="rect">
            <a:avLst/>
          </a:prstGeom>
          <a:noFill/>
          <a:ln>
            <a:noFill/>
          </a:ln>
        </p:spPr>
      </p:pic>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527"/>
        <p:cNvGrpSpPr/>
        <p:nvPr/>
      </p:nvGrpSpPr>
      <p:grpSpPr>
        <a:xfrm>
          <a:off x="0" y="0"/>
          <a:ext cx="0" cy="0"/>
          <a:chOff x="0" y="0"/>
          <a:chExt cx="0" cy="0"/>
        </a:xfrm>
      </p:grpSpPr>
      <p:sp>
        <p:nvSpPr>
          <p:cNvPr id="528" name="Google Shape;528;p73"/>
          <p:cNvSpPr txBox="1">
            <a:spLocks noGrp="1"/>
          </p:cNvSpPr>
          <p:nvPr>
            <p:ph type="title"/>
          </p:nvPr>
        </p:nvSpPr>
        <p:spPr>
          <a:xfrm>
            <a:off x="628650" y="273844"/>
            <a:ext cx="70920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29" name="Google Shape;529;p73"/>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530" name="Google Shape;530;p73"/>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31" name="Google Shape;531;p73"/>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32" name="Google Shape;532;p73"/>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33"/>
        <p:cNvGrpSpPr/>
        <p:nvPr/>
      </p:nvGrpSpPr>
      <p:grpSpPr>
        <a:xfrm>
          <a:off x="0" y="0"/>
          <a:ext cx="0" cy="0"/>
          <a:chOff x="0" y="0"/>
          <a:chExt cx="0" cy="0"/>
        </a:xfrm>
      </p:grpSpPr>
      <p:sp>
        <p:nvSpPr>
          <p:cNvPr id="534" name="Google Shape;534;p74"/>
          <p:cNvSpPr txBox="1">
            <a:spLocks noGrp="1"/>
          </p:cNvSpPr>
          <p:nvPr>
            <p:ph type="title"/>
          </p:nvPr>
        </p:nvSpPr>
        <p:spPr>
          <a:xfrm>
            <a:off x="628650" y="273844"/>
            <a:ext cx="72219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35" name="Google Shape;535;p74"/>
          <p:cNvSpPr txBox="1">
            <a:spLocks noGrp="1"/>
          </p:cNvSpPr>
          <p:nvPr>
            <p:ph type="body" idx="1"/>
          </p:nvPr>
        </p:nvSpPr>
        <p:spPr>
          <a:xfrm>
            <a:off x="628650" y="1369219"/>
            <a:ext cx="38862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536" name="Google Shape;536;p74"/>
          <p:cNvSpPr txBox="1">
            <a:spLocks noGrp="1"/>
          </p:cNvSpPr>
          <p:nvPr>
            <p:ph type="body" idx="2"/>
          </p:nvPr>
        </p:nvSpPr>
        <p:spPr>
          <a:xfrm>
            <a:off x="4629150" y="1369219"/>
            <a:ext cx="38862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537" name="Google Shape;537;p74"/>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38" name="Google Shape;538;p74"/>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39" name="Google Shape;539;p74"/>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0"/>
        <p:cNvGrpSpPr/>
        <p:nvPr/>
      </p:nvGrpSpPr>
      <p:grpSpPr>
        <a:xfrm>
          <a:off x="0" y="0"/>
          <a:ext cx="0" cy="0"/>
          <a:chOff x="0" y="0"/>
          <a:chExt cx="0" cy="0"/>
        </a:xfrm>
      </p:grpSpPr>
      <p:sp>
        <p:nvSpPr>
          <p:cNvPr id="541" name="Google Shape;541;p75"/>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lnSpc>
                <a:spcPct val="100000"/>
              </a:lnSpc>
              <a:spcBef>
                <a:spcPts val="0"/>
              </a:spcBef>
              <a:spcAft>
                <a:spcPts val="0"/>
              </a:spcAft>
              <a:buSzPts val="500"/>
              <a:buNone/>
              <a:defRPr/>
            </a:lvl1pPr>
            <a:lvl2pPr lvl="1" algn="l" rtl="0">
              <a:lnSpc>
                <a:spcPct val="100000"/>
              </a:lnSpc>
              <a:spcBef>
                <a:spcPts val="0"/>
              </a:spcBef>
              <a:spcAft>
                <a:spcPts val="0"/>
              </a:spcAft>
              <a:buSzPts val="500"/>
              <a:buNone/>
              <a:defRPr/>
            </a:lvl2pPr>
            <a:lvl3pPr lvl="2" algn="l" rtl="0">
              <a:lnSpc>
                <a:spcPct val="100000"/>
              </a:lnSpc>
              <a:spcBef>
                <a:spcPts val="0"/>
              </a:spcBef>
              <a:spcAft>
                <a:spcPts val="0"/>
              </a:spcAft>
              <a:buSzPts val="500"/>
              <a:buNone/>
              <a:defRPr/>
            </a:lvl3pPr>
            <a:lvl4pPr lvl="3" algn="l" rtl="0">
              <a:lnSpc>
                <a:spcPct val="100000"/>
              </a:lnSpc>
              <a:spcBef>
                <a:spcPts val="0"/>
              </a:spcBef>
              <a:spcAft>
                <a:spcPts val="0"/>
              </a:spcAft>
              <a:buSzPts val="500"/>
              <a:buNone/>
              <a:defRPr/>
            </a:lvl4pPr>
            <a:lvl5pPr lvl="4" algn="l" rtl="0">
              <a:lnSpc>
                <a:spcPct val="100000"/>
              </a:lnSpc>
              <a:spcBef>
                <a:spcPts val="0"/>
              </a:spcBef>
              <a:spcAft>
                <a:spcPts val="0"/>
              </a:spcAft>
              <a:buSzPts val="500"/>
              <a:buNone/>
              <a:defRPr/>
            </a:lvl5pPr>
            <a:lvl6pPr lvl="5" algn="l" rtl="0">
              <a:lnSpc>
                <a:spcPct val="100000"/>
              </a:lnSpc>
              <a:spcBef>
                <a:spcPts val="0"/>
              </a:spcBef>
              <a:spcAft>
                <a:spcPts val="0"/>
              </a:spcAft>
              <a:buSzPts val="500"/>
              <a:buNone/>
              <a:defRPr/>
            </a:lvl6pPr>
            <a:lvl7pPr lvl="6" algn="l" rtl="0">
              <a:lnSpc>
                <a:spcPct val="100000"/>
              </a:lnSpc>
              <a:spcBef>
                <a:spcPts val="0"/>
              </a:spcBef>
              <a:spcAft>
                <a:spcPts val="0"/>
              </a:spcAft>
              <a:buSzPts val="500"/>
              <a:buNone/>
              <a:defRPr/>
            </a:lvl7pPr>
            <a:lvl8pPr lvl="7" algn="l" rtl="0">
              <a:lnSpc>
                <a:spcPct val="100000"/>
              </a:lnSpc>
              <a:spcBef>
                <a:spcPts val="0"/>
              </a:spcBef>
              <a:spcAft>
                <a:spcPts val="0"/>
              </a:spcAft>
              <a:buSzPts val="500"/>
              <a:buNone/>
              <a:defRPr/>
            </a:lvl8pPr>
            <a:lvl9pPr lvl="8" algn="l" rtl="0">
              <a:lnSpc>
                <a:spcPct val="100000"/>
              </a:lnSpc>
              <a:spcBef>
                <a:spcPts val="0"/>
              </a:spcBef>
              <a:spcAft>
                <a:spcPts val="0"/>
              </a:spcAft>
              <a:buSzPts val="500"/>
              <a:buNone/>
              <a:defRPr/>
            </a:lvl9pPr>
          </a:lstStyle>
          <a:p>
            <a:endParaRPr/>
          </a:p>
        </p:txBody>
      </p:sp>
      <p:sp>
        <p:nvSpPr>
          <p:cNvPr id="542" name="Google Shape;542;p75"/>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pic>
        <p:nvPicPr>
          <p:cNvPr id="543" name="Google Shape;543;p75"/>
          <p:cNvPicPr preferRelativeResize="0"/>
          <p:nvPr/>
        </p:nvPicPr>
        <p:blipFill rotWithShape="1">
          <a:blip r:embed="rId2">
            <a:alphaModFix/>
          </a:blip>
          <a:srcRect/>
          <a:stretch/>
        </p:blipFill>
        <p:spPr>
          <a:xfrm>
            <a:off x="8058209" y="273844"/>
            <a:ext cx="914281" cy="94761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2_Title and Picture">
  <p:cSld name="2_Title and Picture">
    <p:spTree>
      <p:nvGrpSpPr>
        <p:cNvPr id="1" name="Shape 544"/>
        <p:cNvGrpSpPr/>
        <p:nvPr/>
      </p:nvGrpSpPr>
      <p:grpSpPr>
        <a:xfrm>
          <a:off x="0" y="0"/>
          <a:ext cx="0" cy="0"/>
          <a:chOff x="0" y="0"/>
          <a:chExt cx="0" cy="0"/>
        </a:xfrm>
      </p:grpSpPr>
      <p:sp>
        <p:nvSpPr>
          <p:cNvPr id="545" name="Google Shape;545;p76"/>
          <p:cNvSpPr txBox="1">
            <a:spLocks noGrp="1"/>
          </p:cNvSpPr>
          <p:nvPr>
            <p:ph type="title"/>
          </p:nvPr>
        </p:nvSpPr>
        <p:spPr>
          <a:xfrm>
            <a:off x="642504" y="0"/>
            <a:ext cx="7843500" cy="356700"/>
          </a:xfrm>
          <a:prstGeom prst="rect">
            <a:avLst/>
          </a:prstGeom>
          <a:noFill/>
          <a:ln>
            <a:noFill/>
          </a:ln>
        </p:spPr>
        <p:txBody>
          <a:bodyPr spcFirstLastPara="1" wrap="square" lIns="68575" tIns="34275" rIns="68575" bIns="34275" anchor="t" anchorCtr="0">
            <a:noAutofit/>
          </a:bodyPr>
          <a:lstStyle>
            <a:lvl1pPr marR="0" lvl="0" algn="ctr" rtl="0">
              <a:lnSpc>
                <a:spcPct val="90000"/>
              </a:lnSpc>
              <a:spcBef>
                <a:spcPts val="0"/>
              </a:spcBef>
              <a:spcAft>
                <a:spcPts val="0"/>
              </a:spcAft>
              <a:buClr>
                <a:srgbClr val="61E7F0"/>
              </a:buClr>
              <a:buSzPts val="1800"/>
              <a:buFont typeface="Calibri"/>
              <a:buNone/>
              <a:defRPr sz="1800" b="0" i="0" u="none" strike="noStrike" cap="none">
                <a:solidFill>
                  <a:srgbClr val="61E7F0"/>
                </a:solidFill>
                <a:latin typeface="Calibri"/>
                <a:ea typeface="Calibri"/>
                <a:cs typeface="Calibri"/>
                <a:sym typeface="Calibri"/>
              </a:defRPr>
            </a:lvl1pPr>
            <a:lvl2pPr lvl="1" algn="l" rtl="0">
              <a:lnSpc>
                <a:spcPct val="100000"/>
              </a:lnSpc>
              <a:spcBef>
                <a:spcPts val="0"/>
              </a:spcBef>
              <a:spcAft>
                <a:spcPts val="0"/>
              </a:spcAft>
              <a:buSzPts val="1000"/>
              <a:buNone/>
              <a:defRPr sz="1300"/>
            </a:lvl2pPr>
            <a:lvl3pPr lvl="2" algn="l" rtl="0">
              <a:lnSpc>
                <a:spcPct val="100000"/>
              </a:lnSpc>
              <a:spcBef>
                <a:spcPts val="0"/>
              </a:spcBef>
              <a:spcAft>
                <a:spcPts val="0"/>
              </a:spcAft>
              <a:buSzPts val="1000"/>
              <a:buNone/>
              <a:defRPr sz="1300"/>
            </a:lvl3pPr>
            <a:lvl4pPr lvl="3" algn="l" rtl="0">
              <a:lnSpc>
                <a:spcPct val="100000"/>
              </a:lnSpc>
              <a:spcBef>
                <a:spcPts val="0"/>
              </a:spcBef>
              <a:spcAft>
                <a:spcPts val="0"/>
              </a:spcAft>
              <a:buSzPts val="1000"/>
              <a:buNone/>
              <a:defRPr sz="1300"/>
            </a:lvl4pPr>
            <a:lvl5pPr lvl="4" algn="l" rtl="0">
              <a:lnSpc>
                <a:spcPct val="100000"/>
              </a:lnSpc>
              <a:spcBef>
                <a:spcPts val="0"/>
              </a:spcBef>
              <a:spcAft>
                <a:spcPts val="0"/>
              </a:spcAft>
              <a:buSzPts val="1000"/>
              <a:buNone/>
              <a:defRPr sz="1300"/>
            </a:lvl5pPr>
            <a:lvl6pPr lvl="5" algn="l" rtl="0">
              <a:lnSpc>
                <a:spcPct val="100000"/>
              </a:lnSpc>
              <a:spcBef>
                <a:spcPts val="0"/>
              </a:spcBef>
              <a:spcAft>
                <a:spcPts val="0"/>
              </a:spcAft>
              <a:buSzPts val="1000"/>
              <a:buNone/>
              <a:defRPr sz="1300"/>
            </a:lvl6pPr>
            <a:lvl7pPr lvl="6" algn="l" rtl="0">
              <a:lnSpc>
                <a:spcPct val="100000"/>
              </a:lnSpc>
              <a:spcBef>
                <a:spcPts val="0"/>
              </a:spcBef>
              <a:spcAft>
                <a:spcPts val="0"/>
              </a:spcAft>
              <a:buSzPts val="1000"/>
              <a:buNone/>
              <a:defRPr sz="1300"/>
            </a:lvl7pPr>
            <a:lvl8pPr lvl="7" algn="l" rtl="0">
              <a:lnSpc>
                <a:spcPct val="100000"/>
              </a:lnSpc>
              <a:spcBef>
                <a:spcPts val="0"/>
              </a:spcBef>
              <a:spcAft>
                <a:spcPts val="0"/>
              </a:spcAft>
              <a:buSzPts val="1000"/>
              <a:buNone/>
              <a:defRPr sz="1300"/>
            </a:lvl8pPr>
            <a:lvl9pPr lvl="8" algn="l" rtl="0">
              <a:lnSpc>
                <a:spcPct val="100000"/>
              </a:lnSpc>
              <a:spcBef>
                <a:spcPts val="0"/>
              </a:spcBef>
              <a:spcAft>
                <a:spcPts val="0"/>
              </a:spcAft>
              <a:buSzPts val="1000"/>
              <a:buNone/>
              <a:defRPr sz="1300"/>
            </a:lvl9pPr>
          </a:lstStyle>
          <a:p>
            <a:endParaRPr/>
          </a:p>
        </p:txBody>
      </p:sp>
      <p:sp>
        <p:nvSpPr>
          <p:cNvPr id="546" name="Google Shape;546;p76"/>
          <p:cNvSpPr txBox="1">
            <a:spLocks noGrp="1"/>
          </p:cNvSpPr>
          <p:nvPr>
            <p:ph type="sldNum" idx="12"/>
          </p:nvPr>
        </p:nvSpPr>
        <p:spPr>
          <a:xfrm>
            <a:off x="8555832" y="4834666"/>
            <a:ext cx="369300" cy="230700"/>
          </a:xfrm>
          <a:prstGeom prst="rect">
            <a:avLst/>
          </a:prstGeom>
          <a:noFill/>
          <a:ln>
            <a:noFill/>
          </a:ln>
        </p:spPr>
        <p:txBody>
          <a:bodyPr spcFirstLastPara="1" wrap="square" lIns="68575" tIns="34275" rIns="68575" bIns="34275" anchor="t" anchorCtr="0">
            <a:noAutofit/>
          </a:bodyPr>
          <a:lstStyle>
            <a:lvl1pPr marL="0" marR="0" lvl="0"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SzPts val="700"/>
              <a:buFont typeface="Arial"/>
              <a:buNone/>
              <a:defRPr sz="700" b="0" i="0" u="none" strike="noStrike" cap="none">
                <a:solidFill>
                  <a:srgbClr val="BFBFBF"/>
                </a:solidFill>
                <a:latin typeface="Calibri"/>
                <a:ea typeface="Calibri"/>
                <a:cs typeface="Calibri"/>
                <a:sym typeface="Calibri"/>
              </a:defRPr>
            </a:lvl9pPr>
          </a:lstStyle>
          <a:p>
            <a:pPr marL="0" lvl="0" indent="0" algn="l" rtl="0">
              <a:spcBef>
                <a:spcPts val="0"/>
              </a:spcBef>
              <a:spcAft>
                <a:spcPts val="0"/>
              </a:spcAft>
              <a:buNone/>
            </a:pPr>
            <a:fld id="{00000000-1234-1234-1234-123412341234}" type="slidenum">
              <a:rPr lang="en"/>
              <a:t>‹#›</a:t>
            </a:fld>
            <a:endParaRPr/>
          </a:p>
        </p:txBody>
      </p:sp>
      <p:sp>
        <p:nvSpPr>
          <p:cNvPr id="547" name="Google Shape;547;p76"/>
          <p:cNvSpPr>
            <a:spLocks noGrp="1"/>
          </p:cNvSpPr>
          <p:nvPr>
            <p:ph type="pic" idx="2"/>
          </p:nvPr>
        </p:nvSpPr>
        <p:spPr>
          <a:xfrm>
            <a:off x="642504" y="429491"/>
            <a:ext cx="7843500" cy="4260300"/>
          </a:xfrm>
          <a:prstGeom prst="rect">
            <a:avLst/>
          </a:prstGeom>
          <a:noFill/>
          <a:ln>
            <a:noFill/>
          </a:ln>
        </p:spPr>
      </p:sp>
      <p:sp>
        <p:nvSpPr>
          <p:cNvPr id="548" name="Google Shape;548;p76"/>
          <p:cNvSpPr txBox="1">
            <a:spLocks noGrp="1"/>
          </p:cNvSpPr>
          <p:nvPr>
            <p:ph type="body" idx="1"/>
          </p:nvPr>
        </p:nvSpPr>
        <p:spPr>
          <a:xfrm>
            <a:off x="3856164" y="4716674"/>
            <a:ext cx="1828800" cy="207600"/>
          </a:xfrm>
          <a:prstGeom prst="rect">
            <a:avLst/>
          </a:prstGeom>
          <a:noFill/>
          <a:ln>
            <a:noFill/>
          </a:ln>
        </p:spPr>
        <p:txBody>
          <a:bodyPr spcFirstLastPara="1" wrap="square" lIns="68575" tIns="34275" rIns="68575" bIns="34275" anchor="t" anchorCtr="0">
            <a:normAutofit/>
          </a:bodyPr>
          <a:lstStyle>
            <a:lvl1pPr marL="457200" marR="0" lvl="0" indent="-228600" algn="ctr" rtl="0">
              <a:lnSpc>
                <a:spcPct val="90000"/>
              </a:lnSpc>
              <a:spcBef>
                <a:spcPts val="700"/>
              </a:spcBef>
              <a:spcAft>
                <a:spcPts val="0"/>
              </a:spcAft>
              <a:buClr>
                <a:schemeClr val="accent5"/>
              </a:buClr>
              <a:buSzPts val="1000"/>
              <a:buFont typeface="Arial"/>
              <a:buNone/>
              <a:defRPr sz="1000" b="0" i="0" u="none" strike="noStrike" cap="none">
                <a:solidFill>
                  <a:schemeClr val="accent5"/>
                </a:solidFill>
                <a:latin typeface="Calibri"/>
                <a:ea typeface="Calibri"/>
                <a:cs typeface="Calibri"/>
                <a:sym typeface="Calibri"/>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4pPr>
            <a:lvl5pPr marL="2286000" marR="0" lvl="4"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5pPr>
            <a:lvl6pPr marL="2743200" marR="0" lvl="5"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6pPr>
            <a:lvl7pPr marL="3200400" marR="0" lvl="6"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7pPr>
            <a:lvl8pPr marL="3657600" marR="0" lvl="7"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8pPr>
            <a:lvl9pPr marL="4114800" marR="0" lvl="8"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Calibri"/>
                <a:ea typeface="Calibri"/>
                <a:cs typeface="Calibri"/>
                <a:sym typeface="Calibri"/>
              </a:defRPr>
            </a:lvl9pPr>
          </a:lstStyle>
          <a:p>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imeline_1">
  <p:cSld name="Timeline_1">
    <p:bg>
      <p:bgPr>
        <a:solidFill>
          <a:srgbClr val="F7F2E0"/>
        </a:solidFill>
        <a:effectLst/>
      </p:bgPr>
    </p:bg>
    <p:spTree>
      <p:nvGrpSpPr>
        <p:cNvPr id="1" name="Shape 549"/>
        <p:cNvGrpSpPr/>
        <p:nvPr/>
      </p:nvGrpSpPr>
      <p:grpSpPr>
        <a:xfrm>
          <a:off x="0" y="0"/>
          <a:ext cx="0" cy="0"/>
          <a:chOff x="0" y="0"/>
          <a:chExt cx="0" cy="0"/>
        </a:xfrm>
      </p:grpSpPr>
      <p:sp>
        <p:nvSpPr>
          <p:cNvPr id="550" name="Google Shape;550;p77"/>
          <p:cNvSpPr txBox="1">
            <a:spLocks noGrp="1"/>
          </p:cNvSpPr>
          <p:nvPr>
            <p:ph type="title"/>
          </p:nvPr>
        </p:nvSpPr>
        <p:spPr>
          <a:xfrm>
            <a:off x="327369" y="273844"/>
            <a:ext cx="8489400" cy="698100"/>
          </a:xfrm>
          <a:prstGeom prst="rect">
            <a:avLst/>
          </a:prstGeom>
          <a:noFill/>
          <a:ln>
            <a:noFill/>
          </a:ln>
        </p:spPr>
        <p:txBody>
          <a:bodyPr spcFirstLastPara="1" wrap="square" lIns="68575" tIns="68575" rIns="68575" bIns="0" anchor="ctr" anchorCtr="0">
            <a:noAutofit/>
          </a:bodyPr>
          <a:lstStyle>
            <a:lvl1pPr lvl="0" algn="ctr">
              <a:lnSpc>
                <a:spcPct val="90000"/>
              </a:lnSpc>
              <a:spcBef>
                <a:spcPts val="0"/>
              </a:spcBef>
              <a:spcAft>
                <a:spcPts val="0"/>
              </a:spcAft>
              <a:buClr>
                <a:schemeClr val="accent5"/>
              </a:buClr>
              <a:buSzPts val="3700"/>
              <a:buFont typeface="Georgia"/>
              <a:buNone/>
              <a:defRPr sz="3700">
                <a:solidFill>
                  <a:schemeClr val="accent5"/>
                </a:solidFill>
              </a:defRPr>
            </a:lvl1pPr>
            <a:lvl2pPr lvl="1">
              <a:spcBef>
                <a:spcPts val="0"/>
              </a:spcBef>
              <a:spcAft>
                <a:spcPts val="0"/>
              </a:spcAft>
              <a:buSzPts val="500"/>
              <a:buNone/>
              <a:defRPr/>
            </a:lvl2pPr>
            <a:lvl3pPr lvl="2">
              <a:spcBef>
                <a:spcPts val="0"/>
              </a:spcBef>
              <a:spcAft>
                <a:spcPts val="0"/>
              </a:spcAft>
              <a:buSzPts val="500"/>
              <a:buNone/>
              <a:defRPr/>
            </a:lvl3pPr>
            <a:lvl4pPr lvl="3">
              <a:spcBef>
                <a:spcPts val="0"/>
              </a:spcBef>
              <a:spcAft>
                <a:spcPts val="0"/>
              </a:spcAft>
              <a:buSzPts val="500"/>
              <a:buNone/>
              <a:defRPr/>
            </a:lvl4pPr>
            <a:lvl5pPr lvl="4">
              <a:spcBef>
                <a:spcPts val="0"/>
              </a:spcBef>
              <a:spcAft>
                <a:spcPts val="0"/>
              </a:spcAft>
              <a:buSzPts val="500"/>
              <a:buNone/>
              <a:defRPr/>
            </a:lvl5pPr>
            <a:lvl6pPr lvl="5">
              <a:spcBef>
                <a:spcPts val="0"/>
              </a:spcBef>
              <a:spcAft>
                <a:spcPts val="0"/>
              </a:spcAft>
              <a:buSzPts val="500"/>
              <a:buNone/>
              <a:defRPr/>
            </a:lvl6pPr>
            <a:lvl7pPr lvl="6">
              <a:spcBef>
                <a:spcPts val="0"/>
              </a:spcBef>
              <a:spcAft>
                <a:spcPts val="0"/>
              </a:spcAft>
              <a:buSzPts val="500"/>
              <a:buNone/>
              <a:defRPr/>
            </a:lvl7pPr>
            <a:lvl8pPr lvl="7">
              <a:spcBef>
                <a:spcPts val="0"/>
              </a:spcBef>
              <a:spcAft>
                <a:spcPts val="0"/>
              </a:spcAft>
              <a:buSzPts val="500"/>
              <a:buNone/>
              <a:defRPr/>
            </a:lvl8pPr>
            <a:lvl9pPr lvl="8">
              <a:spcBef>
                <a:spcPts val="0"/>
              </a:spcBef>
              <a:spcAft>
                <a:spcPts val="0"/>
              </a:spcAft>
              <a:buSzPts val="500"/>
              <a:buNone/>
              <a:defRPr/>
            </a:lvl9pPr>
          </a:lstStyle>
          <a:p>
            <a:endParaRPr/>
          </a:p>
        </p:txBody>
      </p:sp>
      <p:sp>
        <p:nvSpPr>
          <p:cNvPr id="551" name="Google Shape;551;p77"/>
          <p:cNvSpPr txBox="1">
            <a:spLocks noGrp="1"/>
          </p:cNvSpPr>
          <p:nvPr>
            <p:ph type="body" idx="1"/>
          </p:nvPr>
        </p:nvSpPr>
        <p:spPr>
          <a:xfrm>
            <a:off x="327369" y="972062"/>
            <a:ext cx="8489400" cy="431100"/>
          </a:xfrm>
          <a:prstGeom prst="rect">
            <a:avLst/>
          </a:prstGeom>
          <a:noFill/>
          <a:ln>
            <a:noFill/>
          </a:ln>
        </p:spPr>
        <p:txBody>
          <a:bodyPr spcFirstLastPara="1" wrap="square" lIns="68575" tIns="34275" rIns="68575" bIns="34275" anchor="t" anchorCtr="0">
            <a:noAutofit/>
          </a:bodyPr>
          <a:lstStyle>
            <a:lvl1pPr marL="457200" lvl="0" indent="-228600" algn="ctr">
              <a:lnSpc>
                <a:spcPct val="90000"/>
              </a:lnSpc>
              <a:spcBef>
                <a:spcPts val="700"/>
              </a:spcBef>
              <a:spcAft>
                <a:spcPts val="0"/>
              </a:spcAft>
              <a:buClr>
                <a:schemeClr val="accent5"/>
              </a:buClr>
              <a:buSzPts val="1500"/>
              <a:buNone/>
              <a:defRPr sz="1500" b="1" cap="none">
                <a:solidFill>
                  <a:schemeClr val="accent5"/>
                </a:solidFil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52" name="Google Shape;552;p77"/>
          <p:cNvSpPr txBox="1">
            <a:spLocks noGrp="1"/>
          </p:cNvSpPr>
          <p:nvPr>
            <p:ph type="body" idx="2"/>
          </p:nvPr>
        </p:nvSpPr>
        <p:spPr>
          <a:xfrm>
            <a:off x="320827"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53" name="Google Shape;553;p77"/>
          <p:cNvSpPr txBox="1">
            <a:spLocks noGrp="1"/>
          </p:cNvSpPr>
          <p:nvPr>
            <p:ph type="body" idx="3"/>
          </p:nvPr>
        </p:nvSpPr>
        <p:spPr>
          <a:xfrm>
            <a:off x="1554024"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54" name="Google Shape;554;p77"/>
          <p:cNvSpPr txBox="1">
            <a:spLocks noGrp="1"/>
          </p:cNvSpPr>
          <p:nvPr>
            <p:ph type="body" idx="4"/>
          </p:nvPr>
        </p:nvSpPr>
        <p:spPr>
          <a:xfrm>
            <a:off x="2772377"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55" name="Google Shape;555;p77"/>
          <p:cNvSpPr txBox="1">
            <a:spLocks noGrp="1"/>
          </p:cNvSpPr>
          <p:nvPr>
            <p:ph type="body" idx="5"/>
          </p:nvPr>
        </p:nvSpPr>
        <p:spPr>
          <a:xfrm>
            <a:off x="4007663"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56" name="Google Shape;556;p77"/>
          <p:cNvSpPr txBox="1">
            <a:spLocks noGrp="1"/>
          </p:cNvSpPr>
          <p:nvPr>
            <p:ph type="body" idx="6"/>
          </p:nvPr>
        </p:nvSpPr>
        <p:spPr>
          <a:xfrm>
            <a:off x="5226015"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57" name="Google Shape;557;p77"/>
          <p:cNvSpPr txBox="1">
            <a:spLocks noGrp="1"/>
          </p:cNvSpPr>
          <p:nvPr>
            <p:ph type="body" idx="7"/>
          </p:nvPr>
        </p:nvSpPr>
        <p:spPr>
          <a:xfrm>
            <a:off x="6444368"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58" name="Google Shape;558;p77"/>
          <p:cNvSpPr txBox="1">
            <a:spLocks noGrp="1"/>
          </p:cNvSpPr>
          <p:nvPr>
            <p:ph type="body" idx="8"/>
          </p:nvPr>
        </p:nvSpPr>
        <p:spPr>
          <a:xfrm>
            <a:off x="7672727" y="1513835"/>
            <a:ext cx="1137300" cy="4311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2100"/>
              <a:buNone/>
              <a:defRPr sz="2100" b="0" cap="none">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59" name="Google Shape;559;p77"/>
          <p:cNvSpPr txBox="1">
            <a:spLocks noGrp="1"/>
          </p:cNvSpPr>
          <p:nvPr>
            <p:ph type="body" idx="9"/>
          </p:nvPr>
        </p:nvSpPr>
        <p:spPr>
          <a:xfrm>
            <a:off x="320827"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60" name="Google Shape;560;p77"/>
          <p:cNvSpPr txBox="1">
            <a:spLocks noGrp="1"/>
          </p:cNvSpPr>
          <p:nvPr>
            <p:ph type="body" idx="13"/>
          </p:nvPr>
        </p:nvSpPr>
        <p:spPr>
          <a:xfrm>
            <a:off x="1554024"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61" name="Google Shape;561;p77"/>
          <p:cNvSpPr txBox="1">
            <a:spLocks noGrp="1"/>
          </p:cNvSpPr>
          <p:nvPr>
            <p:ph type="body" idx="14"/>
          </p:nvPr>
        </p:nvSpPr>
        <p:spPr>
          <a:xfrm>
            <a:off x="2772377"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62" name="Google Shape;562;p77"/>
          <p:cNvSpPr txBox="1">
            <a:spLocks noGrp="1"/>
          </p:cNvSpPr>
          <p:nvPr>
            <p:ph type="body" idx="15"/>
          </p:nvPr>
        </p:nvSpPr>
        <p:spPr>
          <a:xfrm>
            <a:off x="4007663"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63" name="Google Shape;563;p77"/>
          <p:cNvSpPr txBox="1">
            <a:spLocks noGrp="1"/>
          </p:cNvSpPr>
          <p:nvPr>
            <p:ph type="body" idx="16"/>
          </p:nvPr>
        </p:nvSpPr>
        <p:spPr>
          <a:xfrm>
            <a:off x="5226015"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64" name="Google Shape;564;p77"/>
          <p:cNvSpPr txBox="1">
            <a:spLocks noGrp="1"/>
          </p:cNvSpPr>
          <p:nvPr>
            <p:ph type="body" idx="17"/>
          </p:nvPr>
        </p:nvSpPr>
        <p:spPr>
          <a:xfrm>
            <a:off x="6444368"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65" name="Google Shape;565;p77"/>
          <p:cNvSpPr txBox="1">
            <a:spLocks noGrp="1"/>
          </p:cNvSpPr>
          <p:nvPr>
            <p:ph type="body" idx="18"/>
          </p:nvPr>
        </p:nvSpPr>
        <p:spPr>
          <a:xfrm>
            <a:off x="7672727" y="1961631"/>
            <a:ext cx="1137300" cy="5079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accent5"/>
              </a:buClr>
              <a:buSzPts val="700"/>
              <a:buNone/>
              <a:defRPr sz="700" b="1" cap="none">
                <a:solidFill>
                  <a:schemeClr val="accent5"/>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66" name="Google Shape;566;p77"/>
          <p:cNvSpPr txBox="1">
            <a:spLocks noGrp="1"/>
          </p:cNvSpPr>
          <p:nvPr>
            <p:ph type="body" idx="19"/>
          </p:nvPr>
        </p:nvSpPr>
        <p:spPr>
          <a:xfrm>
            <a:off x="320827"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67" name="Google Shape;567;p77"/>
          <p:cNvSpPr txBox="1">
            <a:spLocks noGrp="1"/>
          </p:cNvSpPr>
          <p:nvPr>
            <p:ph type="body" idx="20"/>
          </p:nvPr>
        </p:nvSpPr>
        <p:spPr>
          <a:xfrm>
            <a:off x="1542372"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68" name="Google Shape;568;p77"/>
          <p:cNvSpPr txBox="1">
            <a:spLocks noGrp="1"/>
          </p:cNvSpPr>
          <p:nvPr>
            <p:ph type="body" idx="21"/>
          </p:nvPr>
        </p:nvSpPr>
        <p:spPr>
          <a:xfrm>
            <a:off x="2763917" y="2691373"/>
            <a:ext cx="1160100" cy="8820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69" name="Google Shape;569;p77"/>
          <p:cNvSpPr txBox="1">
            <a:spLocks noGrp="1"/>
          </p:cNvSpPr>
          <p:nvPr>
            <p:ph type="body" idx="22"/>
          </p:nvPr>
        </p:nvSpPr>
        <p:spPr>
          <a:xfrm>
            <a:off x="4008090"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70" name="Google Shape;570;p77"/>
          <p:cNvSpPr txBox="1">
            <a:spLocks noGrp="1"/>
          </p:cNvSpPr>
          <p:nvPr>
            <p:ph type="body" idx="23"/>
          </p:nvPr>
        </p:nvSpPr>
        <p:spPr>
          <a:xfrm>
            <a:off x="5229635"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71" name="Google Shape;571;p77"/>
          <p:cNvSpPr txBox="1">
            <a:spLocks noGrp="1"/>
          </p:cNvSpPr>
          <p:nvPr>
            <p:ph type="body" idx="24"/>
          </p:nvPr>
        </p:nvSpPr>
        <p:spPr>
          <a:xfrm>
            <a:off x="6451180"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72" name="Google Shape;572;p77"/>
          <p:cNvSpPr txBox="1">
            <a:spLocks noGrp="1"/>
          </p:cNvSpPr>
          <p:nvPr>
            <p:ph type="body" idx="25"/>
          </p:nvPr>
        </p:nvSpPr>
        <p:spPr>
          <a:xfrm>
            <a:off x="7672727" y="2691373"/>
            <a:ext cx="1137300" cy="8820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chemeClr val="accent5"/>
              </a:buClr>
              <a:buSzPts val="900"/>
              <a:buNone/>
              <a:defRPr sz="900" b="0">
                <a:solidFill>
                  <a:schemeClr val="accent5"/>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73" name="Google Shape;573;p77"/>
          <p:cNvSpPr>
            <a:spLocks noGrp="1"/>
          </p:cNvSpPr>
          <p:nvPr>
            <p:ph type="pic" idx="26"/>
          </p:nvPr>
        </p:nvSpPr>
        <p:spPr>
          <a:xfrm>
            <a:off x="0" y="3758184"/>
            <a:ext cx="1282500" cy="1385400"/>
          </a:xfrm>
          <a:prstGeom prst="rect">
            <a:avLst/>
          </a:prstGeom>
          <a:noFill/>
          <a:ln>
            <a:noFill/>
          </a:ln>
        </p:spPr>
      </p:sp>
      <p:sp>
        <p:nvSpPr>
          <p:cNvPr id="574" name="Google Shape;574;p77"/>
          <p:cNvSpPr>
            <a:spLocks noGrp="1"/>
          </p:cNvSpPr>
          <p:nvPr>
            <p:ph type="pic" idx="27"/>
          </p:nvPr>
        </p:nvSpPr>
        <p:spPr>
          <a:xfrm>
            <a:off x="1310259" y="3758184"/>
            <a:ext cx="1282500" cy="1385400"/>
          </a:xfrm>
          <a:prstGeom prst="rect">
            <a:avLst/>
          </a:prstGeom>
          <a:noFill/>
          <a:ln>
            <a:noFill/>
          </a:ln>
        </p:spPr>
      </p:sp>
      <p:sp>
        <p:nvSpPr>
          <p:cNvPr id="575" name="Google Shape;575;p77"/>
          <p:cNvSpPr>
            <a:spLocks noGrp="1"/>
          </p:cNvSpPr>
          <p:nvPr>
            <p:ph type="pic" idx="28"/>
          </p:nvPr>
        </p:nvSpPr>
        <p:spPr>
          <a:xfrm>
            <a:off x="2620518" y="3758184"/>
            <a:ext cx="1282500" cy="1385400"/>
          </a:xfrm>
          <a:prstGeom prst="rect">
            <a:avLst/>
          </a:prstGeom>
          <a:noFill/>
          <a:ln>
            <a:noFill/>
          </a:ln>
        </p:spPr>
      </p:sp>
      <p:sp>
        <p:nvSpPr>
          <p:cNvPr id="576" name="Google Shape;576;p77"/>
          <p:cNvSpPr>
            <a:spLocks noGrp="1"/>
          </p:cNvSpPr>
          <p:nvPr>
            <p:ph type="pic" idx="29"/>
          </p:nvPr>
        </p:nvSpPr>
        <p:spPr>
          <a:xfrm>
            <a:off x="3930777" y="3758184"/>
            <a:ext cx="1282500" cy="1385400"/>
          </a:xfrm>
          <a:prstGeom prst="rect">
            <a:avLst/>
          </a:prstGeom>
          <a:noFill/>
          <a:ln>
            <a:noFill/>
          </a:ln>
        </p:spPr>
      </p:sp>
      <p:sp>
        <p:nvSpPr>
          <p:cNvPr id="577" name="Google Shape;577;p77"/>
          <p:cNvSpPr>
            <a:spLocks noGrp="1"/>
          </p:cNvSpPr>
          <p:nvPr>
            <p:ph type="pic" idx="30"/>
          </p:nvPr>
        </p:nvSpPr>
        <p:spPr>
          <a:xfrm>
            <a:off x="5241036" y="3758184"/>
            <a:ext cx="1282500" cy="1385400"/>
          </a:xfrm>
          <a:prstGeom prst="rect">
            <a:avLst/>
          </a:prstGeom>
          <a:noFill/>
          <a:ln>
            <a:noFill/>
          </a:ln>
        </p:spPr>
      </p:sp>
      <p:sp>
        <p:nvSpPr>
          <p:cNvPr id="578" name="Google Shape;578;p77"/>
          <p:cNvSpPr>
            <a:spLocks noGrp="1"/>
          </p:cNvSpPr>
          <p:nvPr>
            <p:ph type="pic" idx="31"/>
          </p:nvPr>
        </p:nvSpPr>
        <p:spPr>
          <a:xfrm>
            <a:off x="6551295" y="3758184"/>
            <a:ext cx="1282500" cy="1385400"/>
          </a:xfrm>
          <a:prstGeom prst="rect">
            <a:avLst/>
          </a:prstGeom>
          <a:noFill/>
          <a:ln>
            <a:noFill/>
          </a:ln>
        </p:spPr>
      </p:sp>
      <p:sp>
        <p:nvSpPr>
          <p:cNvPr id="579" name="Google Shape;579;p77"/>
          <p:cNvSpPr>
            <a:spLocks noGrp="1"/>
          </p:cNvSpPr>
          <p:nvPr>
            <p:ph type="pic" idx="32"/>
          </p:nvPr>
        </p:nvSpPr>
        <p:spPr>
          <a:xfrm>
            <a:off x="7861554" y="3758184"/>
            <a:ext cx="1282500" cy="1385400"/>
          </a:xfrm>
          <a:prstGeom prst="rect">
            <a:avLst/>
          </a:prstGeom>
          <a:noFill/>
          <a:ln>
            <a:noFill/>
          </a:ln>
        </p:spPr>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Timeline_3">
  <p:cSld name="Timeline_3">
    <p:bg>
      <p:bgPr>
        <a:solidFill>
          <a:srgbClr val="EFE9DF"/>
        </a:solidFill>
        <a:effectLst/>
      </p:bgPr>
    </p:bg>
    <p:spTree>
      <p:nvGrpSpPr>
        <p:cNvPr id="1" name="Shape 580"/>
        <p:cNvGrpSpPr/>
        <p:nvPr/>
      </p:nvGrpSpPr>
      <p:grpSpPr>
        <a:xfrm>
          <a:off x="0" y="0"/>
          <a:ext cx="0" cy="0"/>
          <a:chOff x="0" y="0"/>
          <a:chExt cx="0" cy="0"/>
        </a:xfrm>
      </p:grpSpPr>
      <p:sp>
        <p:nvSpPr>
          <p:cNvPr id="581" name="Google Shape;581;p78"/>
          <p:cNvSpPr txBox="1">
            <a:spLocks noGrp="1"/>
          </p:cNvSpPr>
          <p:nvPr>
            <p:ph type="title"/>
          </p:nvPr>
        </p:nvSpPr>
        <p:spPr>
          <a:xfrm>
            <a:off x="421481" y="273844"/>
            <a:ext cx="8481600" cy="698100"/>
          </a:xfrm>
          <a:prstGeom prst="rect">
            <a:avLst/>
          </a:prstGeom>
          <a:noFill/>
          <a:ln>
            <a:noFill/>
          </a:ln>
        </p:spPr>
        <p:txBody>
          <a:bodyPr spcFirstLastPara="1" wrap="square" lIns="68575" tIns="68575" rIns="68575" bIns="0" anchor="ctr" anchorCtr="0">
            <a:noAutofit/>
          </a:bodyPr>
          <a:lstStyle>
            <a:lvl1pPr lvl="0" algn="l">
              <a:lnSpc>
                <a:spcPct val="90000"/>
              </a:lnSpc>
              <a:spcBef>
                <a:spcPts val="0"/>
              </a:spcBef>
              <a:spcAft>
                <a:spcPts val="0"/>
              </a:spcAft>
              <a:buClr>
                <a:schemeClr val="accent4"/>
              </a:buClr>
              <a:buSzPts val="3700"/>
              <a:buFont typeface="Georgia"/>
              <a:buNone/>
              <a:defRPr sz="3700">
                <a:solidFill>
                  <a:schemeClr val="accent4"/>
                </a:solidFill>
              </a:defRPr>
            </a:lvl1pPr>
            <a:lvl2pPr lvl="1">
              <a:spcBef>
                <a:spcPts val="0"/>
              </a:spcBef>
              <a:spcAft>
                <a:spcPts val="0"/>
              </a:spcAft>
              <a:buSzPts val="500"/>
              <a:buNone/>
              <a:defRPr/>
            </a:lvl2pPr>
            <a:lvl3pPr lvl="2">
              <a:spcBef>
                <a:spcPts val="0"/>
              </a:spcBef>
              <a:spcAft>
                <a:spcPts val="0"/>
              </a:spcAft>
              <a:buSzPts val="500"/>
              <a:buNone/>
              <a:defRPr/>
            </a:lvl3pPr>
            <a:lvl4pPr lvl="3">
              <a:spcBef>
                <a:spcPts val="0"/>
              </a:spcBef>
              <a:spcAft>
                <a:spcPts val="0"/>
              </a:spcAft>
              <a:buSzPts val="500"/>
              <a:buNone/>
              <a:defRPr/>
            </a:lvl4pPr>
            <a:lvl5pPr lvl="4">
              <a:spcBef>
                <a:spcPts val="0"/>
              </a:spcBef>
              <a:spcAft>
                <a:spcPts val="0"/>
              </a:spcAft>
              <a:buSzPts val="500"/>
              <a:buNone/>
              <a:defRPr/>
            </a:lvl5pPr>
            <a:lvl6pPr lvl="5">
              <a:spcBef>
                <a:spcPts val="0"/>
              </a:spcBef>
              <a:spcAft>
                <a:spcPts val="0"/>
              </a:spcAft>
              <a:buSzPts val="500"/>
              <a:buNone/>
              <a:defRPr/>
            </a:lvl6pPr>
            <a:lvl7pPr lvl="6">
              <a:spcBef>
                <a:spcPts val="0"/>
              </a:spcBef>
              <a:spcAft>
                <a:spcPts val="0"/>
              </a:spcAft>
              <a:buSzPts val="500"/>
              <a:buNone/>
              <a:defRPr/>
            </a:lvl7pPr>
            <a:lvl8pPr lvl="7">
              <a:spcBef>
                <a:spcPts val="0"/>
              </a:spcBef>
              <a:spcAft>
                <a:spcPts val="0"/>
              </a:spcAft>
              <a:buSzPts val="500"/>
              <a:buNone/>
              <a:defRPr/>
            </a:lvl8pPr>
            <a:lvl9pPr lvl="8">
              <a:spcBef>
                <a:spcPts val="0"/>
              </a:spcBef>
              <a:spcAft>
                <a:spcPts val="0"/>
              </a:spcAft>
              <a:buSzPts val="500"/>
              <a:buNone/>
              <a:defRPr/>
            </a:lvl9pPr>
          </a:lstStyle>
          <a:p>
            <a:endParaRPr/>
          </a:p>
        </p:txBody>
      </p:sp>
      <p:sp>
        <p:nvSpPr>
          <p:cNvPr id="582" name="Google Shape;582;p78"/>
          <p:cNvSpPr txBox="1">
            <a:spLocks noGrp="1"/>
          </p:cNvSpPr>
          <p:nvPr>
            <p:ph type="body" idx="1"/>
          </p:nvPr>
        </p:nvSpPr>
        <p:spPr>
          <a:xfrm>
            <a:off x="421481" y="972062"/>
            <a:ext cx="8484300" cy="4311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rgbClr val="8C7145"/>
              </a:buClr>
              <a:buSzPts val="1500"/>
              <a:buNone/>
              <a:defRPr sz="1500" b="0" cap="none">
                <a:solidFill>
                  <a:srgbClr val="8C7145"/>
                </a:solidFil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83" name="Google Shape;583;p78"/>
          <p:cNvSpPr txBox="1">
            <a:spLocks noGrp="1"/>
          </p:cNvSpPr>
          <p:nvPr>
            <p:ph type="body" idx="2"/>
          </p:nvPr>
        </p:nvSpPr>
        <p:spPr>
          <a:xfrm>
            <a:off x="426660"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84" name="Google Shape;584;p78"/>
          <p:cNvSpPr txBox="1">
            <a:spLocks noGrp="1"/>
          </p:cNvSpPr>
          <p:nvPr>
            <p:ph type="body" idx="3"/>
          </p:nvPr>
        </p:nvSpPr>
        <p:spPr>
          <a:xfrm>
            <a:off x="1657344"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85" name="Google Shape;585;p78"/>
          <p:cNvSpPr txBox="1">
            <a:spLocks noGrp="1"/>
          </p:cNvSpPr>
          <p:nvPr>
            <p:ph type="body" idx="4"/>
          </p:nvPr>
        </p:nvSpPr>
        <p:spPr>
          <a:xfrm>
            <a:off x="2888028"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86" name="Google Shape;586;p78"/>
          <p:cNvSpPr txBox="1">
            <a:spLocks noGrp="1"/>
          </p:cNvSpPr>
          <p:nvPr>
            <p:ph type="body" idx="5"/>
          </p:nvPr>
        </p:nvSpPr>
        <p:spPr>
          <a:xfrm>
            <a:off x="4118712"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87" name="Google Shape;587;p78"/>
          <p:cNvSpPr txBox="1">
            <a:spLocks noGrp="1"/>
          </p:cNvSpPr>
          <p:nvPr>
            <p:ph type="body" idx="6"/>
          </p:nvPr>
        </p:nvSpPr>
        <p:spPr>
          <a:xfrm>
            <a:off x="5349396"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88" name="Google Shape;588;p78"/>
          <p:cNvSpPr txBox="1">
            <a:spLocks noGrp="1"/>
          </p:cNvSpPr>
          <p:nvPr>
            <p:ph type="body" idx="7"/>
          </p:nvPr>
        </p:nvSpPr>
        <p:spPr>
          <a:xfrm>
            <a:off x="6580080"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89" name="Google Shape;589;p78"/>
          <p:cNvSpPr txBox="1">
            <a:spLocks noGrp="1"/>
          </p:cNvSpPr>
          <p:nvPr>
            <p:ph type="body" idx="8"/>
          </p:nvPr>
        </p:nvSpPr>
        <p:spPr>
          <a:xfrm>
            <a:off x="7810764" y="1618731"/>
            <a:ext cx="1092300" cy="4827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rgbClr val="5D4B2E"/>
              </a:buClr>
              <a:buSzPts val="700"/>
              <a:buNone/>
              <a:defRPr sz="700" b="1" cap="none">
                <a:solidFill>
                  <a:srgbClr val="5D4B2E"/>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90" name="Google Shape;590;p78"/>
          <p:cNvSpPr txBox="1">
            <a:spLocks noGrp="1"/>
          </p:cNvSpPr>
          <p:nvPr>
            <p:ph type="body" idx="9"/>
          </p:nvPr>
        </p:nvSpPr>
        <p:spPr>
          <a:xfrm>
            <a:off x="424119"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91" name="Google Shape;591;p78"/>
          <p:cNvSpPr txBox="1">
            <a:spLocks noGrp="1"/>
          </p:cNvSpPr>
          <p:nvPr>
            <p:ph type="body" idx="13"/>
          </p:nvPr>
        </p:nvSpPr>
        <p:spPr>
          <a:xfrm>
            <a:off x="1658609" y="2461697"/>
            <a:ext cx="1097400" cy="8232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92" name="Google Shape;592;p78"/>
          <p:cNvSpPr txBox="1">
            <a:spLocks noGrp="1"/>
          </p:cNvSpPr>
          <p:nvPr>
            <p:ph type="body" idx="14"/>
          </p:nvPr>
        </p:nvSpPr>
        <p:spPr>
          <a:xfrm>
            <a:off x="2895435"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93" name="Google Shape;593;p78"/>
          <p:cNvSpPr txBox="1">
            <a:spLocks noGrp="1"/>
          </p:cNvSpPr>
          <p:nvPr>
            <p:ph type="body" idx="15"/>
          </p:nvPr>
        </p:nvSpPr>
        <p:spPr>
          <a:xfrm>
            <a:off x="4140510"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94" name="Google Shape;594;p78"/>
          <p:cNvSpPr txBox="1">
            <a:spLocks noGrp="1"/>
          </p:cNvSpPr>
          <p:nvPr>
            <p:ph type="body" idx="16"/>
          </p:nvPr>
        </p:nvSpPr>
        <p:spPr>
          <a:xfrm>
            <a:off x="5360186"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95" name="Google Shape;595;p78"/>
          <p:cNvSpPr txBox="1">
            <a:spLocks noGrp="1"/>
          </p:cNvSpPr>
          <p:nvPr>
            <p:ph type="body" idx="17"/>
          </p:nvPr>
        </p:nvSpPr>
        <p:spPr>
          <a:xfrm>
            <a:off x="6580079"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96" name="Google Shape;596;p78"/>
          <p:cNvSpPr txBox="1">
            <a:spLocks noGrp="1"/>
          </p:cNvSpPr>
          <p:nvPr>
            <p:ph type="body" idx="18"/>
          </p:nvPr>
        </p:nvSpPr>
        <p:spPr>
          <a:xfrm>
            <a:off x="7810764" y="2461697"/>
            <a:ext cx="1094700" cy="823200"/>
          </a:xfrm>
          <a:prstGeom prst="rect">
            <a:avLst/>
          </a:prstGeom>
          <a:noFill/>
          <a:ln>
            <a:noFill/>
          </a:ln>
        </p:spPr>
        <p:txBody>
          <a:bodyPr spcFirstLastPara="1" wrap="square" lIns="68575" tIns="34275" rIns="68575" bIns="34275" anchor="t" anchorCtr="0">
            <a:noAutofit/>
          </a:bodyPr>
          <a:lstStyle>
            <a:lvl1pPr marL="457200" lvl="0" indent="-228600" algn="l">
              <a:lnSpc>
                <a:spcPct val="113000"/>
              </a:lnSpc>
              <a:spcBef>
                <a:spcPts val="700"/>
              </a:spcBef>
              <a:spcAft>
                <a:spcPts val="0"/>
              </a:spcAft>
              <a:buClr>
                <a:srgbClr val="181818"/>
              </a:buClr>
              <a:buSzPts val="700"/>
              <a:buNone/>
              <a:defRPr sz="700" b="0">
                <a:solidFill>
                  <a:srgbClr val="181818"/>
                </a:solidFill>
                <a:latin typeface="Arial"/>
                <a:ea typeface="Arial"/>
                <a:cs typeface="Arial"/>
                <a:sym typeface="Aria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97" name="Google Shape;597;p78"/>
          <p:cNvSpPr txBox="1">
            <a:spLocks noGrp="1"/>
          </p:cNvSpPr>
          <p:nvPr>
            <p:ph type="body" idx="19"/>
          </p:nvPr>
        </p:nvSpPr>
        <p:spPr>
          <a:xfrm>
            <a:off x="306538" y="3772446"/>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598" name="Google Shape;598;p78"/>
          <p:cNvSpPr>
            <a:spLocks noGrp="1"/>
          </p:cNvSpPr>
          <p:nvPr>
            <p:ph type="pic" idx="20"/>
          </p:nvPr>
        </p:nvSpPr>
        <p:spPr>
          <a:xfrm>
            <a:off x="508037" y="3336921"/>
            <a:ext cx="881400" cy="1385400"/>
          </a:xfrm>
          <a:prstGeom prst="rect">
            <a:avLst/>
          </a:prstGeom>
          <a:noFill/>
          <a:ln>
            <a:noFill/>
          </a:ln>
        </p:spPr>
      </p:sp>
      <p:sp>
        <p:nvSpPr>
          <p:cNvPr id="599" name="Google Shape;599;p78"/>
          <p:cNvSpPr txBox="1">
            <a:spLocks noGrp="1"/>
          </p:cNvSpPr>
          <p:nvPr>
            <p:ph type="body" idx="21"/>
          </p:nvPr>
        </p:nvSpPr>
        <p:spPr>
          <a:xfrm>
            <a:off x="1579150" y="4193223"/>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00" name="Google Shape;600;p78"/>
          <p:cNvSpPr>
            <a:spLocks noGrp="1"/>
          </p:cNvSpPr>
          <p:nvPr>
            <p:ph type="pic" idx="22"/>
          </p:nvPr>
        </p:nvSpPr>
        <p:spPr>
          <a:xfrm>
            <a:off x="1781214" y="3762182"/>
            <a:ext cx="881400" cy="1385400"/>
          </a:xfrm>
          <a:prstGeom prst="rect">
            <a:avLst/>
          </a:prstGeom>
          <a:noFill/>
          <a:ln>
            <a:noFill/>
          </a:ln>
        </p:spPr>
      </p:sp>
      <p:sp>
        <p:nvSpPr>
          <p:cNvPr id="601" name="Google Shape;601;p78"/>
          <p:cNvSpPr txBox="1">
            <a:spLocks noGrp="1"/>
          </p:cNvSpPr>
          <p:nvPr>
            <p:ph type="body" idx="23"/>
          </p:nvPr>
        </p:nvSpPr>
        <p:spPr>
          <a:xfrm>
            <a:off x="2799782" y="3772446"/>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02" name="Google Shape;602;p78"/>
          <p:cNvSpPr>
            <a:spLocks noGrp="1"/>
          </p:cNvSpPr>
          <p:nvPr>
            <p:ph type="pic" idx="24"/>
          </p:nvPr>
        </p:nvSpPr>
        <p:spPr>
          <a:xfrm>
            <a:off x="2997834" y="3336921"/>
            <a:ext cx="881400" cy="1385400"/>
          </a:xfrm>
          <a:prstGeom prst="rect">
            <a:avLst/>
          </a:prstGeom>
          <a:noFill/>
          <a:ln>
            <a:noFill/>
          </a:ln>
        </p:spPr>
      </p:sp>
      <p:sp>
        <p:nvSpPr>
          <p:cNvPr id="603" name="Google Shape;603;p78"/>
          <p:cNvSpPr txBox="1">
            <a:spLocks noGrp="1"/>
          </p:cNvSpPr>
          <p:nvPr>
            <p:ph type="body" idx="25"/>
          </p:nvPr>
        </p:nvSpPr>
        <p:spPr>
          <a:xfrm>
            <a:off x="4022424" y="4186079"/>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04" name="Google Shape;604;p78"/>
          <p:cNvSpPr>
            <a:spLocks noGrp="1"/>
          </p:cNvSpPr>
          <p:nvPr>
            <p:ph type="pic" idx="26"/>
          </p:nvPr>
        </p:nvSpPr>
        <p:spPr>
          <a:xfrm>
            <a:off x="4227707" y="3762182"/>
            <a:ext cx="881400" cy="1385400"/>
          </a:xfrm>
          <a:prstGeom prst="rect">
            <a:avLst/>
          </a:prstGeom>
          <a:noFill/>
          <a:ln>
            <a:noFill/>
          </a:ln>
        </p:spPr>
      </p:sp>
      <p:sp>
        <p:nvSpPr>
          <p:cNvPr id="605" name="Google Shape;605;p78"/>
          <p:cNvSpPr txBox="1">
            <a:spLocks noGrp="1"/>
          </p:cNvSpPr>
          <p:nvPr>
            <p:ph type="body" idx="27"/>
          </p:nvPr>
        </p:nvSpPr>
        <p:spPr>
          <a:xfrm>
            <a:off x="5243149" y="3772446"/>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06" name="Google Shape;606;p78"/>
          <p:cNvSpPr>
            <a:spLocks noGrp="1"/>
          </p:cNvSpPr>
          <p:nvPr>
            <p:ph type="pic" idx="28"/>
          </p:nvPr>
        </p:nvSpPr>
        <p:spPr>
          <a:xfrm>
            <a:off x="5447816" y="3336921"/>
            <a:ext cx="881400" cy="1385400"/>
          </a:xfrm>
          <a:prstGeom prst="rect">
            <a:avLst/>
          </a:prstGeom>
          <a:noFill/>
          <a:ln>
            <a:noFill/>
          </a:ln>
        </p:spPr>
      </p:sp>
      <p:sp>
        <p:nvSpPr>
          <p:cNvPr id="607" name="Google Shape;607;p78"/>
          <p:cNvSpPr txBox="1">
            <a:spLocks noGrp="1"/>
          </p:cNvSpPr>
          <p:nvPr>
            <p:ph type="body" idx="29"/>
          </p:nvPr>
        </p:nvSpPr>
        <p:spPr>
          <a:xfrm>
            <a:off x="6459569" y="4186079"/>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08" name="Google Shape;608;p78"/>
          <p:cNvSpPr>
            <a:spLocks noGrp="1"/>
          </p:cNvSpPr>
          <p:nvPr>
            <p:ph type="pic" idx="30"/>
          </p:nvPr>
        </p:nvSpPr>
        <p:spPr>
          <a:xfrm>
            <a:off x="6660681" y="3762182"/>
            <a:ext cx="881400" cy="1385400"/>
          </a:xfrm>
          <a:prstGeom prst="rect">
            <a:avLst/>
          </a:prstGeom>
          <a:noFill/>
          <a:ln>
            <a:noFill/>
          </a:ln>
        </p:spPr>
      </p:sp>
      <p:sp>
        <p:nvSpPr>
          <p:cNvPr id="609" name="Google Shape;609;p78"/>
          <p:cNvSpPr txBox="1">
            <a:spLocks noGrp="1"/>
          </p:cNvSpPr>
          <p:nvPr>
            <p:ph type="body" idx="31"/>
          </p:nvPr>
        </p:nvSpPr>
        <p:spPr>
          <a:xfrm>
            <a:off x="7680215" y="3765588"/>
            <a:ext cx="378300" cy="538800"/>
          </a:xfrm>
          <a:prstGeom prst="rect">
            <a:avLst/>
          </a:prstGeom>
          <a:solidFill>
            <a:srgbClr val="EFE9DF"/>
          </a:solidFill>
          <a:ln>
            <a:noFill/>
          </a:ln>
        </p:spPr>
        <p:txBody>
          <a:bodyPr spcFirstLastPara="1" wrap="square" lIns="0" tIns="0" rIns="0" bIns="0" anchor="ctr" anchorCtr="0">
            <a:noAutofit/>
          </a:bodyPr>
          <a:lstStyle>
            <a:lvl1pPr marL="457200" lvl="0" indent="-228600" algn="ctr">
              <a:lnSpc>
                <a:spcPct val="75000"/>
              </a:lnSpc>
              <a:spcBef>
                <a:spcPts val="0"/>
              </a:spcBef>
              <a:spcAft>
                <a:spcPts val="0"/>
              </a:spcAft>
              <a:buClr>
                <a:schemeClr val="accent4"/>
              </a:buClr>
              <a:buSzPts val="2100"/>
              <a:buNone/>
              <a:defRPr sz="2100" b="0">
                <a:solidFill>
                  <a:schemeClr val="accent4"/>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10" name="Google Shape;610;p78"/>
          <p:cNvSpPr>
            <a:spLocks noGrp="1"/>
          </p:cNvSpPr>
          <p:nvPr>
            <p:ph type="pic" idx="32"/>
          </p:nvPr>
        </p:nvSpPr>
        <p:spPr>
          <a:xfrm>
            <a:off x="7893628" y="3336921"/>
            <a:ext cx="881400" cy="1385400"/>
          </a:xfrm>
          <a:prstGeom prst="rect">
            <a:avLst/>
          </a:prstGeom>
          <a:noFill/>
          <a:ln>
            <a:noFill/>
          </a:ln>
        </p:spPr>
      </p:sp>
      <p:cxnSp>
        <p:nvCxnSpPr>
          <p:cNvPr id="611" name="Google Shape;611;p78"/>
          <p:cNvCxnSpPr/>
          <p:nvPr/>
        </p:nvCxnSpPr>
        <p:spPr>
          <a:xfrm>
            <a:off x="545645" y="2185885"/>
            <a:ext cx="8216100" cy="0"/>
          </a:xfrm>
          <a:prstGeom prst="straightConnector1">
            <a:avLst/>
          </a:prstGeom>
          <a:noFill/>
          <a:ln w="12700" cap="flat" cmpd="sng">
            <a:solidFill>
              <a:schemeClr val="accent4"/>
            </a:solidFill>
            <a:prstDash val="solid"/>
            <a:miter lim="800000"/>
            <a:headEnd type="none" w="sm" len="sm"/>
            <a:tailEnd type="none" w="sm" len="sm"/>
          </a:ln>
        </p:spPr>
      </p:cxnSp>
      <p:sp>
        <p:nvSpPr>
          <p:cNvPr id="612" name="Google Shape;612;p78"/>
          <p:cNvSpPr/>
          <p:nvPr/>
        </p:nvSpPr>
        <p:spPr>
          <a:xfrm>
            <a:off x="487332"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Arial"/>
              <a:ea typeface="Arial"/>
              <a:cs typeface="Arial"/>
              <a:sym typeface="Arial"/>
            </a:endParaRPr>
          </a:p>
        </p:txBody>
      </p:sp>
      <p:sp>
        <p:nvSpPr>
          <p:cNvPr id="613" name="Google Shape;613;p78"/>
          <p:cNvSpPr/>
          <p:nvPr/>
        </p:nvSpPr>
        <p:spPr>
          <a:xfrm>
            <a:off x="1764845"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300">
              <a:solidFill>
                <a:schemeClr val="lt1"/>
              </a:solidFill>
              <a:latin typeface="Arial"/>
              <a:ea typeface="Arial"/>
              <a:cs typeface="Arial"/>
              <a:sym typeface="Arial"/>
            </a:endParaRPr>
          </a:p>
        </p:txBody>
      </p:sp>
      <p:sp>
        <p:nvSpPr>
          <p:cNvPr id="614" name="Google Shape;614;p78"/>
          <p:cNvSpPr/>
          <p:nvPr/>
        </p:nvSpPr>
        <p:spPr>
          <a:xfrm>
            <a:off x="2984045"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300">
              <a:solidFill>
                <a:schemeClr val="lt1"/>
              </a:solidFill>
              <a:latin typeface="Arial"/>
              <a:ea typeface="Arial"/>
              <a:cs typeface="Arial"/>
              <a:sym typeface="Arial"/>
            </a:endParaRPr>
          </a:p>
        </p:txBody>
      </p:sp>
      <p:sp>
        <p:nvSpPr>
          <p:cNvPr id="615" name="Google Shape;615;p78"/>
          <p:cNvSpPr/>
          <p:nvPr/>
        </p:nvSpPr>
        <p:spPr>
          <a:xfrm>
            <a:off x="4202822"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Arial"/>
              <a:ea typeface="Arial"/>
              <a:cs typeface="Arial"/>
              <a:sym typeface="Arial"/>
            </a:endParaRPr>
          </a:p>
        </p:txBody>
      </p:sp>
      <p:sp>
        <p:nvSpPr>
          <p:cNvPr id="616" name="Google Shape;616;p78"/>
          <p:cNvSpPr/>
          <p:nvPr/>
        </p:nvSpPr>
        <p:spPr>
          <a:xfrm>
            <a:off x="5422445"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Arial"/>
              <a:ea typeface="Arial"/>
              <a:cs typeface="Arial"/>
              <a:sym typeface="Arial"/>
            </a:endParaRPr>
          </a:p>
        </p:txBody>
      </p:sp>
      <p:sp>
        <p:nvSpPr>
          <p:cNvPr id="617" name="Google Shape;617;p78"/>
          <p:cNvSpPr/>
          <p:nvPr/>
        </p:nvSpPr>
        <p:spPr>
          <a:xfrm>
            <a:off x="6641224"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Arial"/>
              <a:ea typeface="Arial"/>
              <a:cs typeface="Arial"/>
              <a:sym typeface="Arial"/>
            </a:endParaRPr>
          </a:p>
        </p:txBody>
      </p:sp>
      <p:sp>
        <p:nvSpPr>
          <p:cNvPr id="618" name="Google Shape;618;p78"/>
          <p:cNvSpPr/>
          <p:nvPr/>
        </p:nvSpPr>
        <p:spPr>
          <a:xfrm>
            <a:off x="7860843" y="2129594"/>
            <a:ext cx="121200" cy="121200"/>
          </a:xfrm>
          <a:prstGeom prst="ellipse">
            <a:avLst/>
          </a:prstGeom>
          <a:solidFill>
            <a:schemeClr val="accent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Arial"/>
              <a:ea typeface="Arial"/>
              <a:cs typeface="Arial"/>
              <a:sym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Timeline_5">
  <p:cSld name="Timeline_5">
    <p:bg>
      <p:bgPr>
        <a:solidFill>
          <a:schemeClr val="accent3"/>
        </a:solidFill>
        <a:effectLst/>
      </p:bgPr>
    </p:bg>
    <p:spTree>
      <p:nvGrpSpPr>
        <p:cNvPr id="1" name="Shape 619"/>
        <p:cNvGrpSpPr/>
        <p:nvPr/>
      </p:nvGrpSpPr>
      <p:grpSpPr>
        <a:xfrm>
          <a:off x="0" y="0"/>
          <a:ext cx="0" cy="0"/>
          <a:chOff x="0" y="0"/>
          <a:chExt cx="0" cy="0"/>
        </a:xfrm>
      </p:grpSpPr>
      <p:sp>
        <p:nvSpPr>
          <p:cNvPr id="620" name="Google Shape;620;p79"/>
          <p:cNvSpPr txBox="1">
            <a:spLocks noGrp="1"/>
          </p:cNvSpPr>
          <p:nvPr>
            <p:ph type="title"/>
          </p:nvPr>
        </p:nvSpPr>
        <p:spPr>
          <a:xfrm>
            <a:off x="421481" y="265378"/>
            <a:ext cx="8297700" cy="705300"/>
          </a:xfrm>
          <a:prstGeom prst="rect">
            <a:avLst/>
          </a:prstGeom>
          <a:noFill/>
          <a:ln>
            <a:noFill/>
          </a:ln>
        </p:spPr>
        <p:txBody>
          <a:bodyPr spcFirstLastPara="1" wrap="square" lIns="68575" tIns="68575" rIns="68575" bIns="0" anchor="ctr" anchorCtr="0">
            <a:noAutofit/>
          </a:bodyPr>
          <a:lstStyle>
            <a:lvl1pPr lvl="0" algn="l">
              <a:lnSpc>
                <a:spcPct val="90000"/>
              </a:lnSpc>
              <a:spcBef>
                <a:spcPts val="0"/>
              </a:spcBef>
              <a:spcAft>
                <a:spcPts val="0"/>
              </a:spcAft>
              <a:buClr>
                <a:schemeClr val="accent2"/>
              </a:buClr>
              <a:buSzPts val="3700"/>
              <a:buFont typeface="Georgia"/>
              <a:buNone/>
              <a:defRPr sz="3700">
                <a:solidFill>
                  <a:schemeClr val="accent2"/>
                </a:solidFill>
              </a:defRPr>
            </a:lvl1pPr>
            <a:lvl2pPr lvl="1">
              <a:spcBef>
                <a:spcPts val="0"/>
              </a:spcBef>
              <a:spcAft>
                <a:spcPts val="0"/>
              </a:spcAft>
              <a:buSzPts val="500"/>
              <a:buNone/>
              <a:defRPr/>
            </a:lvl2pPr>
            <a:lvl3pPr lvl="2">
              <a:spcBef>
                <a:spcPts val="0"/>
              </a:spcBef>
              <a:spcAft>
                <a:spcPts val="0"/>
              </a:spcAft>
              <a:buSzPts val="500"/>
              <a:buNone/>
              <a:defRPr/>
            </a:lvl3pPr>
            <a:lvl4pPr lvl="3">
              <a:spcBef>
                <a:spcPts val="0"/>
              </a:spcBef>
              <a:spcAft>
                <a:spcPts val="0"/>
              </a:spcAft>
              <a:buSzPts val="500"/>
              <a:buNone/>
              <a:defRPr/>
            </a:lvl4pPr>
            <a:lvl5pPr lvl="4">
              <a:spcBef>
                <a:spcPts val="0"/>
              </a:spcBef>
              <a:spcAft>
                <a:spcPts val="0"/>
              </a:spcAft>
              <a:buSzPts val="500"/>
              <a:buNone/>
              <a:defRPr/>
            </a:lvl5pPr>
            <a:lvl6pPr lvl="5">
              <a:spcBef>
                <a:spcPts val="0"/>
              </a:spcBef>
              <a:spcAft>
                <a:spcPts val="0"/>
              </a:spcAft>
              <a:buSzPts val="500"/>
              <a:buNone/>
              <a:defRPr/>
            </a:lvl6pPr>
            <a:lvl7pPr lvl="6">
              <a:spcBef>
                <a:spcPts val="0"/>
              </a:spcBef>
              <a:spcAft>
                <a:spcPts val="0"/>
              </a:spcAft>
              <a:buSzPts val="500"/>
              <a:buNone/>
              <a:defRPr/>
            </a:lvl7pPr>
            <a:lvl8pPr lvl="7">
              <a:spcBef>
                <a:spcPts val="0"/>
              </a:spcBef>
              <a:spcAft>
                <a:spcPts val="0"/>
              </a:spcAft>
              <a:buSzPts val="500"/>
              <a:buNone/>
              <a:defRPr/>
            </a:lvl8pPr>
            <a:lvl9pPr lvl="8">
              <a:spcBef>
                <a:spcPts val="0"/>
              </a:spcBef>
              <a:spcAft>
                <a:spcPts val="0"/>
              </a:spcAft>
              <a:buSzPts val="500"/>
              <a:buNone/>
              <a:defRPr/>
            </a:lvl9pPr>
          </a:lstStyle>
          <a:p>
            <a:endParaRPr/>
          </a:p>
        </p:txBody>
      </p:sp>
      <p:sp>
        <p:nvSpPr>
          <p:cNvPr id="621" name="Google Shape;621;p79"/>
          <p:cNvSpPr txBox="1">
            <a:spLocks noGrp="1"/>
          </p:cNvSpPr>
          <p:nvPr>
            <p:ph type="body" idx="1"/>
          </p:nvPr>
        </p:nvSpPr>
        <p:spPr>
          <a:xfrm>
            <a:off x="423901" y="978989"/>
            <a:ext cx="8297700" cy="330900"/>
          </a:xfrm>
          <a:prstGeom prst="rect">
            <a:avLst/>
          </a:prstGeom>
          <a:noFill/>
          <a:ln>
            <a:noFill/>
          </a:ln>
        </p:spPr>
        <p:txBody>
          <a:bodyPr spcFirstLastPara="1" wrap="square" lIns="68575" tIns="34275" rIns="68575" bIns="34275" anchor="t" anchorCtr="0">
            <a:noAutofit/>
          </a:bodyPr>
          <a:lstStyle>
            <a:lvl1pPr marL="457200" lvl="0" indent="-228600" algn="l">
              <a:lnSpc>
                <a:spcPct val="90000"/>
              </a:lnSpc>
              <a:spcBef>
                <a:spcPts val="700"/>
              </a:spcBef>
              <a:spcAft>
                <a:spcPts val="0"/>
              </a:spcAft>
              <a:buClr>
                <a:schemeClr val="dk1"/>
              </a:buClr>
              <a:buSzPts val="1500"/>
              <a:buNone/>
              <a:defRPr sz="1500" b="0" cap="none">
                <a:solidFill>
                  <a:schemeClr val="dk1"/>
                </a:solidFill>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22" name="Google Shape;622;p79"/>
          <p:cNvSpPr>
            <a:spLocks noGrp="1"/>
          </p:cNvSpPr>
          <p:nvPr>
            <p:ph type="dgm" idx="2"/>
          </p:nvPr>
        </p:nvSpPr>
        <p:spPr>
          <a:xfrm>
            <a:off x="422455" y="1361211"/>
            <a:ext cx="8299200" cy="3399600"/>
          </a:xfrm>
          <a:prstGeom prst="rect">
            <a:avLst/>
          </a:prstGeom>
          <a:noFill/>
          <a:ln>
            <a:noFill/>
          </a:ln>
        </p:spPr>
        <p:txBody>
          <a:bodyPr spcFirstLastPara="1" wrap="square" lIns="68575" tIns="34275" rIns="68575" bIns="34275" anchor="t" anchorCtr="0">
            <a:noAutofit/>
          </a:bodyPr>
          <a:lstStyle>
            <a:lvl1pPr marR="0" lvl="0" algn="ctr">
              <a:lnSpc>
                <a:spcPct val="90000"/>
              </a:lnSpc>
              <a:spcBef>
                <a:spcPts val="700"/>
              </a:spcBef>
              <a:spcAft>
                <a:spcPts val="0"/>
              </a:spcAft>
              <a:buClr>
                <a:schemeClr val="dk1"/>
              </a:buClr>
              <a:buSzPts val="2100"/>
              <a:buFont typeface="Arial"/>
              <a:buNone/>
              <a:defRPr sz="2100" b="0" i="0" u="none" strike="noStrike" cap="none">
                <a:solidFill>
                  <a:schemeClr val="dk1"/>
                </a:solidFill>
                <a:latin typeface="Arial"/>
                <a:ea typeface="Arial"/>
                <a:cs typeface="Arial"/>
                <a:sym typeface="Arial"/>
              </a:defRPr>
            </a:lvl1pPr>
            <a:lvl2pPr marR="0" lvl="1" algn="l">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R="0" lvl="2" algn="l">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R="0" lvl="3" algn="l">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4pPr>
            <a:lvl5pPr marR="0" lvl="4" algn="l">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5pPr>
            <a:lvl6pPr marR="0" lvl="5" algn="l">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6pPr>
            <a:lvl7pPr marR="0" lvl="6" algn="l">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7pPr>
            <a:lvl8pPr marR="0" lvl="7" algn="l">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8pPr>
            <a:lvl9pPr marR="0" lvl="8" algn="l">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623" name="Google Shape;623;p79"/>
          <p:cNvSpPr txBox="1">
            <a:spLocks noGrp="1"/>
          </p:cNvSpPr>
          <p:nvPr>
            <p:ph type="body" idx="3"/>
          </p:nvPr>
        </p:nvSpPr>
        <p:spPr>
          <a:xfrm>
            <a:off x="1038834" y="3043658"/>
            <a:ext cx="823200" cy="411600"/>
          </a:xfrm>
          <a:prstGeom prst="rect">
            <a:avLst/>
          </a:prstGeom>
          <a:noFill/>
          <a:ln>
            <a:noFill/>
          </a:ln>
        </p:spPr>
        <p:txBody>
          <a:bodyPr spcFirstLastPara="1" wrap="square" lIns="68575" tIns="34275" rIns="68575" bIns="34275" anchor="t" anchorCtr="0">
            <a:noAutofit/>
          </a:bodyPr>
          <a:lstStyle>
            <a:lvl1pPr marL="457200" lvl="0" indent="-228600" algn="ctr">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24" name="Google Shape;624;p79"/>
          <p:cNvSpPr txBox="1">
            <a:spLocks noGrp="1"/>
          </p:cNvSpPr>
          <p:nvPr>
            <p:ph type="body" idx="4"/>
          </p:nvPr>
        </p:nvSpPr>
        <p:spPr>
          <a:xfrm>
            <a:off x="2080255" y="2670690"/>
            <a:ext cx="823200" cy="411600"/>
          </a:xfrm>
          <a:prstGeom prst="rect">
            <a:avLst/>
          </a:prstGeom>
          <a:noFill/>
          <a:ln>
            <a:noFill/>
          </a:ln>
        </p:spPr>
        <p:txBody>
          <a:bodyPr spcFirstLastPara="1" wrap="square" lIns="68575" tIns="34275" rIns="68575" bIns="34275" anchor="t" anchorCtr="0">
            <a:noAutofit/>
          </a:bodyPr>
          <a:lstStyle>
            <a:lvl1pPr marL="457200" lvl="0" indent="-228600" algn="ctr">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25" name="Google Shape;625;p79"/>
          <p:cNvSpPr txBox="1">
            <a:spLocks noGrp="1"/>
          </p:cNvSpPr>
          <p:nvPr>
            <p:ph type="body" idx="5"/>
          </p:nvPr>
        </p:nvSpPr>
        <p:spPr>
          <a:xfrm>
            <a:off x="3121676" y="3043658"/>
            <a:ext cx="823200" cy="411600"/>
          </a:xfrm>
          <a:prstGeom prst="rect">
            <a:avLst/>
          </a:prstGeom>
          <a:noFill/>
          <a:ln>
            <a:noFill/>
          </a:ln>
        </p:spPr>
        <p:txBody>
          <a:bodyPr spcFirstLastPara="1" wrap="square" lIns="68575" tIns="34275" rIns="68575" bIns="34275" anchor="t" anchorCtr="0">
            <a:noAutofit/>
          </a:bodyPr>
          <a:lstStyle>
            <a:lvl1pPr marL="457200" lvl="0" indent="-228600" algn="ctr">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26" name="Google Shape;626;p79"/>
          <p:cNvSpPr txBox="1">
            <a:spLocks noGrp="1"/>
          </p:cNvSpPr>
          <p:nvPr>
            <p:ph type="body" idx="6"/>
          </p:nvPr>
        </p:nvSpPr>
        <p:spPr>
          <a:xfrm>
            <a:off x="4163096" y="2670690"/>
            <a:ext cx="823200" cy="411600"/>
          </a:xfrm>
          <a:prstGeom prst="rect">
            <a:avLst/>
          </a:prstGeom>
          <a:noFill/>
          <a:ln>
            <a:noFill/>
          </a:ln>
        </p:spPr>
        <p:txBody>
          <a:bodyPr spcFirstLastPara="1" wrap="square" lIns="68575" tIns="34275" rIns="68575" bIns="34275" anchor="t" anchorCtr="0">
            <a:noAutofit/>
          </a:bodyPr>
          <a:lstStyle>
            <a:lvl1pPr marL="457200" lvl="0" indent="-228600" algn="ctr">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27" name="Google Shape;627;p79"/>
          <p:cNvSpPr txBox="1">
            <a:spLocks noGrp="1"/>
          </p:cNvSpPr>
          <p:nvPr>
            <p:ph type="body" idx="7"/>
          </p:nvPr>
        </p:nvSpPr>
        <p:spPr>
          <a:xfrm>
            <a:off x="5204517" y="3043658"/>
            <a:ext cx="823200" cy="411600"/>
          </a:xfrm>
          <a:prstGeom prst="rect">
            <a:avLst/>
          </a:prstGeom>
          <a:noFill/>
          <a:ln>
            <a:noFill/>
          </a:ln>
        </p:spPr>
        <p:txBody>
          <a:bodyPr spcFirstLastPara="1" wrap="square" lIns="68575" tIns="34275" rIns="68575" bIns="34275" anchor="t" anchorCtr="0">
            <a:noAutofit/>
          </a:bodyPr>
          <a:lstStyle>
            <a:lvl1pPr marL="457200" lvl="0" indent="-228600" algn="ctr">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28" name="Google Shape;628;p79"/>
          <p:cNvSpPr txBox="1">
            <a:spLocks noGrp="1"/>
          </p:cNvSpPr>
          <p:nvPr>
            <p:ph type="body" idx="8"/>
          </p:nvPr>
        </p:nvSpPr>
        <p:spPr>
          <a:xfrm>
            <a:off x="6245938" y="2670690"/>
            <a:ext cx="823200" cy="411600"/>
          </a:xfrm>
          <a:prstGeom prst="rect">
            <a:avLst/>
          </a:prstGeom>
          <a:noFill/>
          <a:ln>
            <a:noFill/>
          </a:ln>
        </p:spPr>
        <p:txBody>
          <a:bodyPr spcFirstLastPara="1" wrap="square" lIns="68575" tIns="34275" rIns="68575" bIns="34275" anchor="t" anchorCtr="0">
            <a:noAutofit/>
          </a:bodyPr>
          <a:lstStyle>
            <a:lvl1pPr marL="457200" lvl="0" indent="-228600" algn="ctr">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sp>
        <p:nvSpPr>
          <p:cNvPr id="629" name="Google Shape;629;p79"/>
          <p:cNvSpPr txBox="1">
            <a:spLocks noGrp="1"/>
          </p:cNvSpPr>
          <p:nvPr>
            <p:ph type="body" idx="9"/>
          </p:nvPr>
        </p:nvSpPr>
        <p:spPr>
          <a:xfrm>
            <a:off x="7287359" y="3043658"/>
            <a:ext cx="823200" cy="411600"/>
          </a:xfrm>
          <a:prstGeom prst="rect">
            <a:avLst/>
          </a:prstGeom>
          <a:noFill/>
          <a:ln>
            <a:noFill/>
          </a:ln>
        </p:spPr>
        <p:txBody>
          <a:bodyPr spcFirstLastPara="1" wrap="square" lIns="68575" tIns="34275" rIns="68575" bIns="34275" anchor="t" anchorCtr="0">
            <a:noAutofit/>
          </a:bodyPr>
          <a:lstStyle>
            <a:lvl1pPr marL="457200" lvl="0" indent="-228600" algn="ctr">
              <a:lnSpc>
                <a:spcPct val="90000"/>
              </a:lnSpc>
              <a:spcBef>
                <a:spcPts val="700"/>
              </a:spcBef>
              <a:spcAft>
                <a:spcPts val="0"/>
              </a:spcAft>
              <a:buClr>
                <a:schemeClr val="accent2"/>
              </a:buClr>
              <a:buSzPts val="2100"/>
              <a:buNone/>
              <a:defRPr sz="2100" b="0">
                <a:solidFill>
                  <a:schemeClr val="accent2"/>
                </a:solidFill>
                <a:latin typeface="Georgia"/>
                <a:ea typeface="Georgia"/>
                <a:cs typeface="Georgia"/>
                <a:sym typeface="Georgia"/>
              </a:defRPr>
            </a:lvl1pPr>
            <a:lvl2pPr marL="914400" lvl="1" indent="-228600" algn="l">
              <a:lnSpc>
                <a:spcPct val="90000"/>
              </a:lnSpc>
              <a:spcBef>
                <a:spcPts val="400"/>
              </a:spcBef>
              <a:spcAft>
                <a:spcPts val="0"/>
              </a:spcAft>
              <a:buClr>
                <a:schemeClr val="accent5"/>
              </a:buClr>
              <a:buSzPts val="1800"/>
              <a:buNone/>
              <a:defRPr>
                <a:solidFill>
                  <a:schemeClr val="accent5"/>
                </a:solidFill>
              </a:defRPr>
            </a:lvl2pPr>
            <a:lvl3pPr marL="1371600" lvl="2" indent="-228600" algn="l">
              <a:lnSpc>
                <a:spcPct val="90000"/>
              </a:lnSpc>
              <a:spcBef>
                <a:spcPts val="400"/>
              </a:spcBef>
              <a:spcAft>
                <a:spcPts val="0"/>
              </a:spcAft>
              <a:buClr>
                <a:schemeClr val="accent5"/>
              </a:buClr>
              <a:buSzPts val="1500"/>
              <a:buNone/>
              <a:defRPr>
                <a:solidFill>
                  <a:schemeClr val="accent5"/>
                </a:solidFill>
              </a:defRPr>
            </a:lvl3pPr>
            <a:lvl4pPr marL="1828800" lvl="3" indent="-228600" algn="l">
              <a:lnSpc>
                <a:spcPct val="90000"/>
              </a:lnSpc>
              <a:spcBef>
                <a:spcPts val="400"/>
              </a:spcBef>
              <a:spcAft>
                <a:spcPts val="0"/>
              </a:spcAft>
              <a:buClr>
                <a:schemeClr val="accent5"/>
              </a:buClr>
              <a:buSzPts val="1300"/>
              <a:buNone/>
              <a:defRPr>
                <a:solidFill>
                  <a:schemeClr val="accent5"/>
                </a:solidFill>
              </a:defRPr>
            </a:lvl4pPr>
            <a:lvl5pPr marL="2286000" lvl="4" indent="-228600" algn="l">
              <a:lnSpc>
                <a:spcPct val="90000"/>
              </a:lnSpc>
              <a:spcBef>
                <a:spcPts val="400"/>
              </a:spcBef>
              <a:spcAft>
                <a:spcPts val="0"/>
              </a:spcAft>
              <a:buClr>
                <a:schemeClr val="accent5"/>
              </a:buClr>
              <a:buSzPts val="1300"/>
              <a:buNone/>
              <a:defRPr>
                <a:solidFill>
                  <a:schemeClr val="accent5"/>
                </a:solidFill>
              </a:defRPr>
            </a:lvl5pPr>
            <a:lvl6pPr marL="2743200" lvl="5" indent="-311150" algn="l">
              <a:lnSpc>
                <a:spcPct val="90000"/>
              </a:lnSpc>
              <a:spcBef>
                <a:spcPts val="400"/>
              </a:spcBef>
              <a:spcAft>
                <a:spcPts val="0"/>
              </a:spcAft>
              <a:buClr>
                <a:schemeClr val="dk1"/>
              </a:buClr>
              <a:buSzPts val="1300"/>
              <a:buChar char="•"/>
              <a:defRPr/>
            </a:lvl6pPr>
            <a:lvl7pPr marL="3200400" lvl="6" indent="-311150" algn="l">
              <a:lnSpc>
                <a:spcPct val="90000"/>
              </a:lnSpc>
              <a:spcBef>
                <a:spcPts val="400"/>
              </a:spcBef>
              <a:spcAft>
                <a:spcPts val="0"/>
              </a:spcAft>
              <a:buClr>
                <a:schemeClr val="dk1"/>
              </a:buClr>
              <a:buSzPts val="1300"/>
              <a:buChar char="•"/>
              <a:defRPr/>
            </a:lvl7pPr>
            <a:lvl8pPr marL="3657600" lvl="7" indent="-311150" algn="l">
              <a:lnSpc>
                <a:spcPct val="90000"/>
              </a:lnSpc>
              <a:spcBef>
                <a:spcPts val="400"/>
              </a:spcBef>
              <a:spcAft>
                <a:spcPts val="0"/>
              </a:spcAft>
              <a:buClr>
                <a:schemeClr val="dk1"/>
              </a:buClr>
              <a:buSzPts val="1300"/>
              <a:buChar char="•"/>
              <a:defRPr/>
            </a:lvl8pPr>
            <a:lvl9pPr marL="4114800" lvl="8" indent="-311150" algn="l">
              <a:lnSpc>
                <a:spcPct val="90000"/>
              </a:lnSpc>
              <a:spcBef>
                <a:spcPts val="400"/>
              </a:spcBef>
              <a:spcAft>
                <a:spcPts val="0"/>
              </a:spcAft>
              <a:buClr>
                <a:schemeClr val="dk1"/>
              </a:buClr>
              <a:buSzPts val="1300"/>
              <a:buChar char="•"/>
              <a:defRPr/>
            </a:lvl9pPr>
          </a:lstStyle>
          <a:p>
            <a:endParaRPr/>
          </a:p>
        </p:txBody>
      </p:sp>
      <p:cxnSp>
        <p:nvCxnSpPr>
          <p:cNvPr id="630" name="Google Shape;630;p79"/>
          <p:cNvCxnSpPr/>
          <p:nvPr/>
        </p:nvCxnSpPr>
        <p:spPr>
          <a:xfrm>
            <a:off x="461642" y="874960"/>
            <a:ext cx="4061700" cy="0"/>
          </a:xfrm>
          <a:prstGeom prst="straightConnector1">
            <a:avLst/>
          </a:prstGeom>
          <a:noFill/>
          <a:ln w="12700" cap="flat" cmpd="sng">
            <a:solidFill>
              <a:schemeClr val="accent2"/>
            </a:solidFill>
            <a:prstDash val="solid"/>
            <a:miter lim="800000"/>
            <a:headEnd type="none" w="sm" len="sm"/>
            <a:tailEnd type="none" w="sm" len="sm"/>
          </a:ln>
        </p:spPr>
      </p:cxn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14"/>
        <p:cNvGrpSpPr/>
        <p:nvPr/>
      </p:nvGrpSpPr>
      <p:grpSpPr>
        <a:xfrm>
          <a:off x="0" y="0"/>
          <a:ext cx="0" cy="0"/>
          <a:chOff x="0" y="0"/>
          <a:chExt cx="0" cy="0"/>
        </a:xfrm>
      </p:grpSpPr>
      <p:pic>
        <p:nvPicPr>
          <p:cNvPr id="15" name="Google Shape;15;p24"/>
          <p:cNvPicPr preferRelativeResize="0"/>
          <p:nvPr/>
        </p:nvPicPr>
        <p:blipFill rotWithShape="1">
          <a:blip r:embed="rId2">
            <a:alphaModFix/>
          </a:blip>
          <a:srcRect/>
          <a:stretch/>
        </p:blipFill>
        <p:spPr>
          <a:xfrm>
            <a:off x="595" y="0"/>
            <a:ext cx="9142810" cy="5143500"/>
          </a:xfrm>
          <a:prstGeom prst="rect">
            <a:avLst/>
          </a:prstGeom>
          <a:noFill/>
          <a:ln>
            <a:noFill/>
          </a:ln>
        </p:spPr>
      </p:pic>
      <p:sp>
        <p:nvSpPr>
          <p:cNvPr id="16" name="Google Shape;16;p24"/>
          <p:cNvSpPr/>
          <p:nvPr/>
        </p:nvSpPr>
        <p:spPr>
          <a:xfrm>
            <a:off x="322915" y="1348402"/>
            <a:ext cx="9422489" cy="3199383"/>
          </a:xfrm>
          <a:custGeom>
            <a:avLst/>
            <a:gdLst/>
            <a:ahLst/>
            <a:cxnLst/>
            <a:rect l="l" t="t" r="r" b="b"/>
            <a:pathLst>
              <a:path w="25129909" h="8531688" extrusionOk="0">
                <a:moveTo>
                  <a:pt x="570174" y="0"/>
                </a:moveTo>
                <a:lnTo>
                  <a:pt x="15632987" y="0"/>
                </a:lnTo>
                <a:lnTo>
                  <a:pt x="15628709" y="84726"/>
                </a:lnTo>
                <a:cubicBezTo>
                  <a:pt x="15628709" y="1923455"/>
                  <a:pt x="17119293" y="3414040"/>
                  <a:pt x="18958023" y="3414040"/>
                </a:cubicBezTo>
                <a:cubicBezTo>
                  <a:pt x="20796753" y="3414040"/>
                  <a:pt x="22287337" y="1923455"/>
                  <a:pt x="22287337" y="84726"/>
                </a:cubicBezTo>
                <a:lnTo>
                  <a:pt x="22283059" y="0"/>
                </a:lnTo>
                <a:lnTo>
                  <a:pt x="24559737" y="0"/>
                </a:lnTo>
                <a:cubicBezTo>
                  <a:pt x="24874633" y="0"/>
                  <a:pt x="25129909" y="255275"/>
                  <a:pt x="25129909" y="570173"/>
                </a:cubicBezTo>
                <a:lnTo>
                  <a:pt x="25129909" y="7961515"/>
                </a:lnTo>
                <a:cubicBezTo>
                  <a:pt x="25129909" y="8276413"/>
                  <a:pt x="24874633" y="8531688"/>
                  <a:pt x="24559737" y="8531688"/>
                </a:cubicBezTo>
                <a:lnTo>
                  <a:pt x="570174" y="8531688"/>
                </a:lnTo>
                <a:cubicBezTo>
                  <a:pt x="255275" y="8531688"/>
                  <a:pt x="0" y="8276413"/>
                  <a:pt x="0" y="7961515"/>
                </a:cubicBezTo>
                <a:lnTo>
                  <a:pt x="0" y="570173"/>
                </a:lnTo>
                <a:cubicBezTo>
                  <a:pt x="0" y="255275"/>
                  <a:pt x="255275" y="0"/>
                  <a:pt x="570174" y="0"/>
                </a:cubicBezTo>
                <a:close/>
              </a:path>
            </a:pathLst>
          </a:custGeom>
          <a:solidFill>
            <a:schemeClr val="accent1">
              <a:alpha val="89411"/>
            </a:schemeClr>
          </a:solidFill>
          <a:ln>
            <a:noFill/>
          </a:ln>
        </p:spPr>
        <p:txBody>
          <a:bodyPr spcFirstLastPara="1" wrap="square" lIns="34280" tIns="17135" rIns="34280" bIns="17135"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675" b="1" i="0" u="none" strike="noStrike" cap="none">
              <a:solidFill>
                <a:schemeClr val="lt1"/>
              </a:solidFill>
              <a:latin typeface="Arial"/>
              <a:ea typeface="Arial"/>
              <a:cs typeface="Arial"/>
              <a:sym typeface="Arial"/>
            </a:endParaRPr>
          </a:p>
        </p:txBody>
      </p:sp>
      <p:sp>
        <p:nvSpPr>
          <p:cNvPr id="17" name="Google Shape;17;p24"/>
          <p:cNvSpPr txBox="1">
            <a:spLocks noGrp="1"/>
          </p:cNvSpPr>
          <p:nvPr>
            <p:ph type="ctrTitle"/>
          </p:nvPr>
        </p:nvSpPr>
        <p:spPr>
          <a:xfrm>
            <a:off x="635860" y="1576464"/>
            <a:ext cx="4606672" cy="169485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12000"/>
              <a:buFont typeface="Arial"/>
              <a:buNone/>
              <a:defRPr sz="4500" b="1">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24"/>
          <p:cNvSpPr txBox="1">
            <a:spLocks noGrp="1"/>
          </p:cNvSpPr>
          <p:nvPr>
            <p:ph type="subTitle" idx="1"/>
          </p:nvPr>
        </p:nvSpPr>
        <p:spPr>
          <a:xfrm>
            <a:off x="635860" y="3490795"/>
            <a:ext cx="5378395" cy="866372"/>
          </a:xfrm>
          <a:prstGeom prst="rect">
            <a:avLst/>
          </a:prstGeom>
          <a:noFill/>
          <a:ln>
            <a:noFill/>
          </a:ln>
        </p:spPr>
        <p:txBody>
          <a:bodyPr spcFirstLastPara="1" wrap="square" lIns="91425" tIns="45700" rIns="91425" bIns="45700" anchor="t" anchorCtr="0">
            <a:normAutofit/>
          </a:bodyPr>
          <a:lstStyle>
            <a:lvl1pPr lvl="0" algn="l">
              <a:lnSpc>
                <a:spcPct val="90000"/>
              </a:lnSpc>
              <a:spcBef>
                <a:spcPts val="750"/>
              </a:spcBef>
              <a:spcAft>
                <a:spcPts val="0"/>
              </a:spcAft>
              <a:buClr>
                <a:schemeClr val="lt1"/>
              </a:buClr>
              <a:buSzPts val="4800"/>
              <a:buNone/>
              <a:defRPr sz="1800">
                <a:solidFill>
                  <a:schemeClr val="lt1"/>
                </a:solidFill>
              </a:defRPr>
            </a:lvl1pPr>
            <a:lvl2pPr lvl="1" algn="ctr">
              <a:lnSpc>
                <a:spcPct val="90000"/>
              </a:lnSpc>
              <a:spcBef>
                <a:spcPts val="375"/>
              </a:spcBef>
              <a:spcAft>
                <a:spcPts val="0"/>
              </a:spcAft>
              <a:buClr>
                <a:schemeClr val="dk1"/>
              </a:buClr>
              <a:buSzPts val="4000"/>
              <a:buNone/>
              <a:defRPr sz="1500"/>
            </a:lvl2pPr>
            <a:lvl3pPr lvl="2" algn="ctr">
              <a:lnSpc>
                <a:spcPct val="90000"/>
              </a:lnSpc>
              <a:spcBef>
                <a:spcPts val="375"/>
              </a:spcBef>
              <a:spcAft>
                <a:spcPts val="0"/>
              </a:spcAft>
              <a:buClr>
                <a:schemeClr val="dk1"/>
              </a:buClr>
              <a:buSzPts val="3600"/>
              <a:buNone/>
              <a:defRPr sz="1350"/>
            </a:lvl3pPr>
            <a:lvl4pPr lvl="3" algn="ctr">
              <a:lnSpc>
                <a:spcPct val="90000"/>
              </a:lnSpc>
              <a:spcBef>
                <a:spcPts val="375"/>
              </a:spcBef>
              <a:spcAft>
                <a:spcPts val="0"/>
              </a:spcAft>
              <a:buClr>
                <a:schemeClr val="dk1"/>
              </a:buClr>
              <a:buSzPts val="3200"/>
              <a:buNone/>
              <a:defRPr sz="1200"/>
            </a:lvl4pPr>
            <a:lvl5pPr lvl="4" algn="ctr">
              <a:lnSpc>
                <a:spcPct val="90000"/>
              </a:lnSpc>
              <a:spcBef>
                <a:spcPts val="375"/>
              </a:spcBef>
              <a:spcAft>
                <a:spcPts val="0"/>
              </a:spcAft>
              <a:buClr>
                <a:schemeClr val="dk1"/>
              </a:buClr>
              <a:buSzPts val="3200"/>
              <a:buNone/>
              <a:defRPr sz="1200"/>
            </a:lvl5pPr>
            <a:lvl6pPr lvl="5" algn="ctr">
              <a:lnSpc>
                <a:spcPct val="90000"/>
              </a:lnSpc>
              <a:spcBef>
                <a:spcPts val="375"/>
              </a:spcBef>
              <a:spcAft>
                <a:spcPts val="0"/>
              </a:spcAft>
              <a:buClr>
                <a:schemeClr val="dk1"/>
              </a:buClr>
              <a:buSzPts val="3200"/>
              <a:buNone/>
              <a:defRPr sz="1200"/>
            </a:lvl6pPr>
            <a:lvl7pPr lvl="6" algn="ctr">
              <a:lnSpc>
                <a:spcPct val="90000"/>
              </a:lnSpc>
              <a:spcBef>
                <a:spcPts val="375"/>
              </a:spcBef>
              <a:spcAft>
                <a:spcPts val="0"/>
              </a:spcAft>
              <a:buClr>
                <a:schemeClr val="dk1"/>
              </a:buClr>
              <a:buSzPts val="3200"/>
              <a:buNone/>
              <a:defRPr sz="1200"/>
            </a:lvl7pPr>
            <a:lvl8pPr lvl="7" algn="ctr">
              <a:lnSpc>
                <a:spcPct val="90000"/>
              </a:lnSpc>
              <a:spcBef>
                <a:spcPts val="375"/>
              </a:spcBef>
              <a:spcAft>
                <a:spcPts val="0"/>
              </a:spcAft>
              <a:buClr>
                <a:schemeClr val="dk1"/>
              </a:buClr>
              <a:buSzPts val="3200"/>
              <a:buNone/>
              <a:defRPr sz="1200"/>
            </a:lvl8pPr>
            <a:lvl9pPr lvl="8" algn="ctr">
              <a:lnSpc>
                <a:spcPct val="90000"/>
              </a:lnSpc>
              <a:spcBef>
                <a:spcPts val="375"/>
              </a:spcBef>
              <a:spcAft>
                <a:spcPts val="0"/>
              </a:spcAft>
              <a:buClr>
                <a:schemeClr val="dk1"/>
              </a:buClr>
              <a:buSzPts val="3200"/>
              <a:buNone/>
              <a:defRPr sz="1200"/>
            </a:lvl9pPr>
          </a:lstStyle>
          <a:p>
            <a:endParaRPr/>
          </a:p>
        </p:txBody>
      </p:sp>
      <p:sp>
        <p:nvSpPr>
          <p:cNvPr id="19" name="Google Shape;19;p2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24"/>
          <p:cNvSpPr txBox="1">
            <a:spLocks noGrp="1"/>
          </p:cNvSpPr>
          <p:nvPr>
            <p:ph type="sldNum" idx="12"/>
          </p:nvPr>
        </p:nvSpPr>
        <p:spPr>
          <a:xfrm>
            <a:off x="6457951"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pic>
        <p:nvPicPr>
          <p:cNvPr id="21" name="Google Shape;21;p24"/>
          <p:cNvPicPr preferRelativeResize="0"/>
          <p:nvPr/>
        </p:nvPicPr>
        <p:blipFill rotWithShape="1">
          <a:blip r:embed="rId3">
            <a:alphaModFix/>
          </a:blip>
          <a:srcRect/>
          <a:stretch/>
        </p:blipFill>
        <p:spPr>
          <a:xfrm>
            <a:off x="6451328" y="340058"/>
            <a:ext cx="1959842" cy="2031560"/>
          </a:xfrm>
          <a:prstGeom prst="rect">
            <a:avLst/>
          </a:prstGeom>
          <a:noFill/>
          <a:ln>
            <a:noFill/>
          </a:ln>
        </p:spPr>
      </p:pic>
    </p:spTree>
    <p:extLst>
      <p:ext uri="{BB962C8B-B14F-4D97-AF65-F5344CB8AC3E}">
        <p14:creationId xmlns:p14="http://schemas.microsoft.com/office/powerpoint/2010/main" val="164582721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1_Title and Content" type="obj">
  <p:cSld name="1_Title and Content">
    <p:spTree>
      <p:nvGrpSpPr>
        <p:cNvPr id="1" name="Shape 22"/>
        <p:cNvGrpSpPr/>
        <p:nvPr/>
      </p:nvGrpSpPr>
      <p:grpSpPr>
        <a:xfrm>
          <a:off x="0" y="0"/>
          <a:ext cx="0" cy="0"/>
          <a:chOff x="0" y="0"/>
          <a:chExt cx="0" cy="0"/>
        </a:xfrm>
      </p:grpSpPr>
      <p:pic>
        <p:nvPicPr>
          <p:cNvPr id="23" name="Google Shape;23;p25"/>
          <p:cNvPicPr preferRelativeResize="0"/>
          <p:nvPr/>
        </p:nvPicPr>
        <p:blipFill rotWithShape="1">
          <a:blip r:embed="rId2">
            <a:alphaModFix/>
          </a:blip>
          <a:srcRect/>
          <a:stretch/>
        </p:blipFill>
        <p:spPr>
          <a:xfrm>
            <a:off x="595" y="0"/>
            <a:ext cx="9142810" cy="5143500"/>
          </a:xfrm>
          <a:prstGeom prst="rect">
            <a:avLst/>
          </a:prstGeom>
          <a:noFill/>
          <a:ln>
            <a:noFill/>
          </a:ln>
        </p:spPr>
      </p:pic>
      <p:sp>
        <p:nvSpPr>
          <p:cNvPr id="24" name="Google Shape;24;p25"/>
          <p:cNvSpPr/>
          <p:nvPr/>
        </p:nvSpPr>
        <p:spPr>
          <a:xfrm>
            <a:off x="18786" y="211577"/>
            <a:ext cx="9144000" cy="2050104"/>
          </a:xfrm>
          <a:custGeom>
            <a:avLst/>
            <a:gdLst/>
            <a:ahLst/>
            <a:cxnLst/>
            <a:rect l="l" t="t" r="r" b="b"/>
            <a:pathLst>
              <a:path w="24387176" h="5466945" extrusionOk="0">
                <a:moveTo>
                  <a:pt x="0" y="0"/>
                </a:moveTo>
                <a:lnTo>
                  <a:pt x="21570558" y="0"/>
                </a:lnTo>
                <a:lnTo>
                  <a:pt x="21515138" y="41442"/>
                </a:lnTo>
                <a:cubicBezTo>
                  <a:pt x="21097466" y="386136"/>
                  <a:pt x="20831244" y="907783"/>
                  <a:pt x="20831244" y="1491610"/>
                </a:cubicBezTo>
                <a:cubicBezTo>
                  <a:pt x="20831244" y="2529525"/>
                  <a:pt x="21672640" y="3370921"/>
                  <a:pt x="22710556" y="3370921"/>
                </a:cubicBezTo>
                <a:cubicBezTo>
                  <a:pt x="23424124" y="3370921"/>
                  <a:pt x="24044804" y="2973230"/>
                  <a:pt x="24363046" y="2387401"/>
                </a:cubicBezTo>
                <a:lnTo>
                  <a:pt x="24387176" y="2337309"/>
                </a:lnTo>
                <a:lnTo>
                  <a:pt x="24387176" y="5466945"/>
                </a:lnTo>
                <a:lnTo>
                  <a:pt x="0" y="5466945"/>
                </a:lnTo>
                <a:close/>
              </a:path>
            </a:pathLst>
          </a:custGeom>
          <a:solidFill>
            <a:schemeClr val="lt1">
              <a:alpha val="72549"/>
            </a:schemeClr>
          </a:solidFill>
          <a:ln>
            <a:noFill/>
          </a:ln>
        </p:spPr>
        <p:txBody>
          <a:bodyPr spcFirstLastPara="1" wrap="square" lIns="34280" tIns="17135" rIns="34280" bIns="17135"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675" b="0" i="0" u="none" strike="noStrike" cap="none">
              <a:solidFill>
                <a:schemeClr val="lt1"/>
              </a:solidFill>
              <a:latin typeface="Arial"/>
              <a:ea typeface="Arial"/>
              <a:cs typeface="Arial"/>
              <a:sym typeface="Arial"/>
            </a:endParaRPr>
          </a:p>
        </p:txBody>
      </p:sp>
      <p:sp>
        <p:nvSpPr>
          <p:cNvPr id="25" name="Google Shape;25;p25"/>
          <p:cNvSpPr txBox="1">
            <a:spLocks noGrp="1"/>
          </p:cNvSpPr>
          <p:nvPr>
            <p:ph type="title"/>
          </p:nvPr>
        </p:nvSpPr>
        <p:spPr>
          <a:xfrm>
            <a:off x="628650" y="273844"/>
            <a:ext cx="70751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5"/>
          <p:cNvSpPr txBox="1">
            <a:spLocks noGrp="1"/>
          </p:cNvSpPr>
          <p:nvPr>
            <p:ph type="body" idx="1"/>
          </p:nvPr>
        </p:nvSpPr>
        <p:spPr>
          <a:xfrm>
            <a:off x="628651" y="1369218"/>
            <a:ext cx="7886699" cy="3263504"/>
          </a:xfrm>
          <a:prstGeom prst="rect">
            <a:avLst/>
          </a:prstGeom>
          <a:noFill/>
          <a:ln>
            <a:noFill/>
          </a:ln>
        </p:spPr>
        <p:txBody>
          <a:bodyPr spcFirstLastPara="1" wrap="square" lIns="91425" tIns="45700" rIns="91425" bIns="45700" anchor="t" anchorCtr="0">
            <a:normAutofit/>
          </a:bodyPr>
          <a:lstStyle>
            <a:lvl1pPr marL="171450" lvl="0" indent="-128588" algn="l">
              <a:lnSpc>
                <a:spcPct val="90000"/>
              </a:lnSpc>
              <a:spcBef>
                <a:spcPts val="750"/>
              </a:spcBef>
              <a:spcAft>
                <a:spcPts val="0"/>
              </a:spcAft>
              <a:buClr>
                <a:schemeClr val="dk1"/>
              </a:buClr>
              <a:buSzPts val="1800"/>
              <a:buChar char="•"/>
              <a:defRPr/>
            </a:lvl1pPr>
            <a:lvl2pPr marL="342900" lvl="1" indent="-128588" algn="l">
              <a:lnSpc>
                <a:spcPct val="90000"/>
              </a:lnSpc>
              <a:spcBef>
                <a:spcPts val="375"/>
              </a:spcBef>
              <a:spcAft>
                <a:spcPts val="0"/>
              </a:spcAft>
              <a:buClr>
                <a:schemeClr val="dk1"/>
              </a:buClr>
              <a:buSzPts val="1800"/>
              <a:buChar char="•"/>
              <a:defRPr/>
            </a:lvl2pPr>
            <a:lvl3pPr marL="514350" lvl="2" indent="-128588" algn="l">
              <a:lnSpc>
                <a:spcPct val="90000"/>
              </a:lnSpc>
              <a:spcBef>
                <a:spcPts val="375"/>
              </a:spcBef>
              <a:spcAft>
                <a:spcPts val="0"/>
              </a:spcAft>
              <a:buClr>
                <a:schemeClr val="dk1"/>
              </a:buClr>
              <a:buSzPts val="1800"/>
              <a:buChar char="•"/>
              <a:defRPr/>
            </a:lvl3pPr>
            <a:lvl4pPr marL="685800" lvl="3" indent="-128588" algn="l">
              <a:lnSpc>
                <a:spcPct val="90000"/>
              </a:lnSpc>
              <a:spcBef>
                <a:spcPts val="375"/>
              </a:spcBef>
              <a:spcAft>
                <a:spcPts val="0"/>
              </a:spcAft>
              <a:buClr>
                <a:schemeClr val="dk1"/>
              </a:buClr>
              <a:buSzPts val="1800"/>
              <a:buChar char="•"/>
              <a:defRPr/>
            </a:lvl4pPr>
            <a:lvl5pPr marL="857250" lvl="4" indent="-128588" algn="l">
              <a:lnSpc>
                <a:spcPct val="90000"/>
              </a:lnSpc>
              <a:spcBef>
                <a:spcPts val="375"/>
              </a:spcBef>
              <a:spcAft>
                <a:spcPts val="0"/>
              </a:spcAft>
              <a:buClr>
                <a:schemeClr val="dk1"/>
              </a:buClr>
              <a:buSzPts val="1800"/>
              <a:buChar char="•"/>
              <a:defRPr/>
            </a:lvl5pPr>
            <a:lvl6pPr marL="1028700" lvl="5" indent="-128588" algn="l">
              <a:lnSpc>
                <a:spcPct val="90000"/>
              </a:lnSpc>
              <a:spcBef>
                <a:spcPts val="375"/>
              </a:spcBef>
              <a:spcAft>
                <a:spcPts val="0"/>
              </a:spcAft>
              <a:buClr>
                <a:schemeClr val="dk1"/>
              </a:buClr>
              <a:buSzPts val="1800"/>
              <a:buChar char="•"/>
              <a:defRPr/>
            </a:lvl6pPr>
            <a:lvl7pPr marL="1200150" lvl="6" indent="-128588" algn="l">
              <a:lnSpc>
                <a:spcPct val="90000"/>
              </a:lnSpc>
              <a:spcBef>
                <a:spcPts val="375"/>
              </a:spcBef>
              <a:spcAft>
                <a:spcPts val="0"/>
              </a:spcAft>
              <a:buClr>
                <a:schemeClr val="dk1"/>
              </a:buClr>
              <a:buSzPts val="1800"/>
              <a:buChar char="•"/>
              <a:defRPr/>
            </a:lvl7pPr>
            <a:lvl8pPr marL="1371600" lvl="7" indent="-128588" algn="l">
              <a:lnSpc>
                <a:spcPct val="90000"/>
              </a:lnSpc>
              <a:spcBef>
                <a:spcPts val="375"/>
              </a:spcBef>
              <a:spcAft>
                <a:spcPts val="0"/>
              </a:spcAft>
              <a:buClr>
                <a:schemeClr val="dk1"/>
              </a:buClr>
              <a:buSzPts val="1800"/>
              <a:buChar char="•"/>
              <a:defRPr/>
            </a:lvl8pPr>
            <a:lvl9pPr marL="1543050" lvl="8" indent="-128588" algn="l">
              <a:lnSpc>
                <a:spcPct val="90000"/>
              </a:lnSpc>
              <a:spcBef>
                <a:spcPts val="375"/>
              </a:spcBef>
              <a:spcAft>
                <a:spcPts val="0"/>
              </a:spcAft>
              <a:buClr>
                <a:schemeClr val="dk1"/>
              </a:buClr>
              <a:buSzPts val="1800"/>
              <a:buChar char="•"/>
              <a:defRPr/>
            </a:lvl9pPr>
          </a:lstStyle>
          <a:p>
            <a:endParaRPr/>
          </a:p>
        </p:txBody>
      </p:sp>
      <p:sp>
        <p:nvSpPr>
          <p:cNvPr id="27" name="Google Shape;27;p25"/>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25"/>
          <p:cNvSpPr txBox="1">
            <a:spLocks noGrp="1"/>
          </p:cNvSpPr>
          <p:nvPr>
            <p:ph type="sldNum" idx="12"/>
          </p:nvPr>
        </p:nvSpPr>
        <p:spPr>
          <a:xfrm>
            <a:off x="6457951"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1pPr>
            <a:lvl2pPr marL="0" marR="0" lvl="1"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2pPr>
            <a:lvl3pPr marL="0" marR="0" lvl="2"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3pPr>
            <a:lvl4pPr marL="0" marR="0" lvl="3"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4pPr>
            <a:lvl5pPr marL="0" marR="0" lvl="4"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5pPr>
            <a:lvl6pPr marL="0" marR="0" lvl="5"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6pPr>
            <a:lvl7pPr marL="0" marR="0" lvl="6"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7pPr>
            <a:lvl8pPr marL="0" marR="0" lvl="7"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8pPr>
            <a:lvl9pPr marL="0" marR="0" lvl="8"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9pPr>
          </a:lstStyle>
          <a:p>
            <a:fld id="{00000000-1234-1234-1234-123412341234}" type="slidenum">
              <a:rPr lang="en-US" smtClean="0"/>
              <a:pPr/>
              <a:t>‹#›</a:t>
            </a:fld>
            <a:endParaRPr lang="en-US"/>
          </a:p>
        </p:txBody>
      </p:sp>
      <p:pic>
        <p:nvPicPr>
          <p:cNvPr id="29" name="Google Shape;29;p25"/>
          <p:cNvPicPr preferRelativeResize="0"/>
          <p:nvPr/>
        </p:nvPicPr>
        <p:blipFill rotWithShape="1">
          <a:blip r:embed="rId3">
            <a:alphaModFix/>
          </a:blip>
          <a:srcRect/>
          <a:stretch/>
        </p:blipFill>
        <p:spPr>
          <a:xfrm>
            <a:off x="8058209" y="273844"/>
            <a:ext cx="914281" cy="947738"/>
          </a:xfrm>
          <a:prstGeom prst="rect">
            <a:avLst/>
          </a:prstGeom>
          <a:noFill/>
          <a:ln>
            <a:noFill/>
          </a:ln>
        </p:spPr>
      </p:pic>
    </p:spTree>
    <p:extLst>
      <p:ext uri="{BB962C8B-B14F-4D97-AF65-F5344CB8AC3E}">
        <p14:creationId xmlns:p14="http://schemas.microsoft.com/office/powerpoint/2010/main" val="3092797930"/>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1_Section Header" type="secHead">
  <p:cSld name="1_Section Header">
    <p:spTree>
      <p:nvGrpSpPr>
        <p:cNvPr id="1" name="Shape 30"/>
        <p:cNvGrpSpPr/>
        <p:nvPr/>
      </p:nvGrpSpPr>
      <p:grpSpPr>
        <a:xfrm>
          <a:off x="0" y="0"/>
          <a:ext cx="0" cy="0"/>
          <a:chOff x="0" y="0"/>
          <a:chExt cx="0" cy="0"/>
        </a:xfrm>
      </p:grpSpPr>
      <p:pic>
        <p:nvPicPr>
          <p:cNvPr id="31" name="Google Shape;31;p26"/>
          <p:cNvPicPr preferRelativeResize="0"/>
          <p:nvPr/>
        </p:nvPicPr>
        <p:blipFill rotWithShape="1">
          <a:blip r:embed="rId2">
            <a:alphaModFix/>
          </a:blip>
          <a:srcRect/>
          <a:stretch/>
        </p:blipFill>
        <p:spPr>
          <a:xfrm>
            <a:off x="595" y="0"/>
            <a:ext cx="9142810" cy="5143500"/>
          </a:xfrm>
          <a:prstGeom prst="rect">
            <a:avLst/>
          </a:prstGeom>
          <a:noFill/>
          <a:ln>
            <a:noFill/>
          </a:ln>
        </p:spPr>
      </p:pic>
      <p:sp>
        <p:nvSpPr>
          <p:cNvPr id="32" name="Google Shape;32;p26"/>
          <p:cNvSpPr txBox="1">
            <a:spLocks noGrp="1"/>
          </p:cNvSpPr>
          <p:nvPr>
            <p:ph type="title"/>
          </p:nvPr>
        </p:nvSpPr>
        <p:spPr>
          <a:xfrm>
            <a:off x="623888" y="1282304"/>
            <a:ext cx="5491163" cy="213955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12000"/>
              <a:buFont typeface="Arial"/>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26"/>
          <p:cNvSpPr txBox="1">
            <a:spLocks noGrp="1"/>
          </p:cNvSpPr>
          <p:nvPr>
            <p:ph type="body" idx="1"/>
          </p:nvPr>
        </p:nvSpPr>
        <p:spPr>
          <a:xfrm>
            <a:off x="623888" y="3442098"/>
            <a:ext cx="7886699" cy="1125140"/>
          </a:xfrm>
          <a:prstGeom prst="rect">
            <a:avLst/>
          </a:prstGeom>
          <a:noFill/>
          <a:ln>
            <a:noFill/>
          </a:ln>
        </p:spPr>
        <p:txBody>
          <a:bodyPr spcFirstLastPara="1" wrap="square" lIns="91425" tIns="45700" rIns="91425" bIns="45700" anchor="t" anchorCtr="0">
            <a:normAutofit/>
          </a:bodyPr>
          <a:lstStyle>
            <a:lvl1pPr marL="171450" lvl="0" indent="-85725" algn="l">
              <a:lnSpc>
                <a:spcPct val="90000"/>
              </a:lnSpc>
              <a:spcBef>
                <a:spcPts val="750"/>
              </a:spcBef>
              <a:spcAft>
                <a:spcPts val="0"/>
              </a:spcAft>
              <a:buClr>
                <a:srgbClr val="888888"/>
              </a:buClr>
              <a:buSzPts val="4800"/>
              <a:buNone/>
              <a:defRPr sz="1800">
                <a:solidFill>
                  <a:srgbClr val="888888"/>
                </a:solidFill>
              </a:defRPr>
            </a:lvl1pPr>
            <a:lvl2pPr marL="342900" lvl="1" indent="-85725" algn="l">
              <a:lnSpc>
                <a:spcPct val="90000"/>
              </a:lnSpc>
              <a:spcBef>
                <a:spcPts val="375"/>
              </a:spcBef>
              <a:spcAft>
                <a:spcPts val="0"/>
              </a:spcAft>
              <a:buClr>
                <a:srgbClr val="888888"/>
              </a:buClr>
              <a:buSzPts val="4000"/>
              <a:buNone/>
              <a:defRPr sz="1500">
                <a:solidFill>
                  <a:srgbClr val="888888"/>
                </a:solidFill>
              </a:defRPr>
            </a:lvl2pPr>
            <a:lvl3pPr marL="514350" lvl="2" indent="-85725" algn="l">
              <a:lnSpc>
                <a:spcPct val="90000"/>
              </a:lnSpc>
              <a:spcBef>
                <a:spcPts val="375"/>
              </a:spcBef>
              <a:spcAft>
                <a:spcPts val="0"/>
              </a:spcAft>
              <a:buClr>
                <a:srgbClr val="888888"/>
              </a:buClr>
              <a:buSzPts val="3600"/>
              <a:buNone/>
              <a:defRPr sz="1350">
                <a:solidFill>
                  <a:srgbClr val="888888"/>
                </a:solidFill>
              </a:defRPr>
            </a:lvl3pPr>
            <a:lvl4pPr marL="685800" lvl="3" indent="-85725" algn="l">
              <a:lnSpc>
                <a:spcPct val="90000"/>
              </a:lnSpc>
              <a:spcBef>
                <a:spcPts val="375"/>
              </a:spcBef>
              <a:spcAft>
                <a:spcPts val="0"/>
              </a:spcAft>
              <a:buClr>
                <a:srgbClr val="888888"/>
              </a:buClr>
              <a:buSzPts val="3200"/>
              <a:buNone/>
              <a:defRPr sz="1200">
                <a:solidFill>
                  <a:srgbClr val="888888"/>
                </a:solidFill>
              </a:defRPr>
            </a:lvl4pPr>
            <a:lvl5pPr marL="857250" lvl="4" indent="-85725" algn="l">
              <a:lnSpc>
                <a:spcPct val="90000"/>
              </a:lnSpc>
              <a:spcBef>
                <a:spcPts val="375"/>
              </a:spcBef>
              <a:spcAft>
                <a:spcPts val="0"/>
              </a:spcAft>
              <a:buClr>
                <a:srgbClr val="888888"/>
              </a:buClr>
              <a:buSzPts val="3200"/>
              <a:buNone/>
              <a:defRPr sz="1200">
                <a:solidFill>
                  <a:srgbClr val="888888"/>
                </a:solidFill>
              </a:defRPr>
            </a:lvl5pPr>
            <a:lvl6pPr marL="1028700" lvl="5" indent="-85725" algn="l">
              <a:lnSpc>
                <a:spcPct val="90000"/>
              </a:lnSpc>
              <a:spcBef>
                <a:spcPts val="375"/>
              </a:spcBef>
              <a:spcAft>
                <a:spcPts val="0"/>
              </a:spcAft>
              <a:buClr>
                <a:srgbClr val="888888"/>
              </a:buClr>
              <a:buSzPts val="3200"/>
              <a:buNone/>
              <a:defRPr sz="1200">
                <a:solidFill>
                  <a:srgbClr val="888888"/>
                </a:solidFill>
              </a:defRPr>
            </a:lvl6pPr>
            <a:lvl7pPr marL="1200150" lvl="6" indent="-85725" algn="l">
              <a:lnSpc>
                <a:spcPct val="90000"/>
              </a:lnSpc>
              <a:spcBef>
                <a:spcPts val="375"/>
              </a:spcBef>
              <a:spcAft>
                <a:spcPts val="0"/>
              </a:spcAft>
              <a:buClr>
                <a:srgbClr val="888888"/>
              </a:buClr>
              <a:buSzPts val="3200"/>
              <a:buNone/>
              <a:defRPr sz="1200">
                <a:solidFill>
                  <a:srgbClr val="888888"/>
                </a:solidFill>
              </a:defRPr>
            </a:lvl7pPr>
            <a:lvl8pPr marL="1371600" lvl="7" indent="-85725" algn="l">
              <a:lnSpc>
                <a:spcPct val="90000"/>
              </a:lnSpc>
              <a:spcBef>
                <a:spcPts val="375"/>
              </a:spcBef>
              <a:spcAft>
                <a:spcPts val="0"/>
              </a:spcAft>
              <a:buClr>
                <a:srgbClr val="888888"/>
              </a:buClr>
              <a:buSzPts val="3200"/>
              <a:buNone/>
              <a:defRPr sz="1200">
                <a:solidFill>
                  <a:srgbClr val="888888"/>
                </a:solidFill>
              </a:defRPr>
            </a:lvl8pPr>
            <a:lvl9pPr marL="1543050" lvl="8" indent="-85725" algn="l">
              <a:lnSpc>
                <a:spcPct val="90000"/>
              </a:lnSpc>
              <a:spcBef>
                <a:spcPts val="375"/>
              </a:spcBef>
              <a:spcAft>
                <a:spcPts val="0"/>
              </a:spcAft>
              <a:buClr>
                <a:srgbClr val="888888"/>
              </a:buClr>
              <a:buSzPts val="3200"/>
              <a:buNone/>
              <a:defRPr sz="1200">
                <a:solidFill>
                  <a:srgbClr val="888888"/>
                </a:solidFill>
              </a:defRPr>
            </a:lvl9pPr>
          </a:lstStyle>
          <a:p>
            <a:endParaRPr/>
          </a:p>
        </p:txBody>
      </p:sp>
      <p:sp>
        <p:nvSpPr>
          <p:cNvPr id="34" name="Google Shape;34;p26"/>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6"/>
          <p:cNvSpPr txBox="1">
            <a:spLocks noGrp="1"/>
          </p:cNvSpPr>
          <p:nvPr>
            <p:ph type="sldNum" idx="12"/>
          </p:nvPr>
        </p:nvSpPr>
        <p:spPr>
          <a:xfrm>
            <a:off x="6457951"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1pPr>
            <a:lvl2pPr marL="0" marR="0" lvl="1"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2pPr>
            <a:lvl3pPr marL="0" marR="0" lvl="2"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3pPr>
            <a:lvl4pPr marL="0" marR="0" lvl="3"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4pPr>
            <a:lvl5pPr marL="0" marR="0" lvl="4"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5pPr>
            <a:lvl6pPr marL="0" marR="0" lvl="5"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6pPr>
            <a:lvl7pPr marL="0" marR="0" lvl="6"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7pPr>
            <a:lvl8pPr marL="0" marR="0" lvl="7"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8pPr>
            <a:lvl9pPr marL="0" marR="0" lvl="8"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9pPr>
          </a:lstStyle>
          <a:p>
            <a:fld id="{00000000-1234-1234-1234-123412341234}" type="slidenum">
              <a:rPr lang="en-US" smtClean="0"/>
              <a:pPr/>
              <a:t>‹#›</a:t>
            </a:fld>
            <a:endParaRPr lang="en-US"/>
          </a:p>
        </p:txBody>
      </p:sp>
      <p:pic>
        <p:nvPicPr>
          <p:cNvPr id="36" name="Google Shape;36;p26"/>
          <p:cNvPicPr preferRelativeResize="0"/>
          <p:nvPr/>
        </p:nvPicPr>
        <p:blipFill rotWithShape="1">
          <a:blip r:embed="rId3">
            <a:alphaModFix/>
          </a:blip>
          <a:srcRect/>
          <a:stretch/>
        </p:blipFill>
        <p:spPr>
          <a:xfrm>
            <a:off x="6451328" y="298071"/>
            <a:ext cx="1959842" cy="2031560"/>
          </a:xfrm>
          <a:prstGeom prst="rect">
            <a:avLst/>
          </a:prstGeom>
          <a:noFill/>
          <a:ln>
            <a:noFill/>
          </a:ln>
        </p:spPr>
      </p:pic>
    </p:spTree>
    <p:extLst>
      <p:ext uri="{BB962C8B-B14F-4D97-AF65-F5344CB8AC3E}">
        <p14:creationId xmlns:p14="http://schemas.microsoft.com/office/powerpoint/2010/main" val="385547174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37"/>
        <p:cNvGrpSpPr/>
        <p:nvPr/>
      </p:nvGrpSpPr>
      <p:grpSpPr>
        <a:xfrm>
          <a:off x="0" y="0"/>
          <a:ext cx="0" cy="0"/>
          <a:chOff x="0" y="0"/>
          <a:chExt cx="0" cy="0"/>
        </a:xfrm>
      </p:grpSpPr>
      <p:sp>
        <p:nvSpPr>
          <p:cNvPr id="38" name="Google Shape;38;p27"/>
          <p:cNvSpPr txBox="1">
            <a:spLocks noGrp="1"/>
          </p:cNvSpPr>
          <p:nvPr>
            <p:ph type="title"/>
          </p:nvPr>
        </p:nvSpPr>
        <p:spPr>
          <a:xfrm>
            <a:off x="628650" y="273844"/>
            <a:ext cx="7159064"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27"/>
          <p:cNvSpPr txBox="1">
            <a:spLocks noGrp="1"/>
          </p:cNvSpPr>
          <p:nvPr>
            <p:ph type="sldNum" idx="12"/>
          </p:nvPr>
        </p:nvSpPr>
        <p:spPr>
          <a:xfrm>
            <a:off x="6457951"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1pPr>
            <a:lvl2pPr marL="0" marR="0" lvl="1"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2pPr>
            <a:lvl3pPr marL="0" marR="0" lvl="2"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3pPr>
            <a:lvl4pPr marL="0" marR="0" lvl="3"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4pPr>
            <a:lvl5pPr marL="0" marR="0" lvl="4"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5pPr>
            <a:lvl6pPr marL="0" marR="0" lvl="5"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6pPr>
            <a:lvl7pPr marL="0" marR="0" lvl="6"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7pPr>
            <a:lvl8pPr marL="0" marR="0" lvl="7"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8pPr>
            <a:lvl9pPr marL="0" marR="0" lvl="8"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9pPr>
          </a:lstStyle>
          <a:p>
            <a:fld id="{00000000-1234-1234-1234-123412341234}" type="slidenum">
              <a:rPr lang="en-US" smtClean="0"/>
              <a:pPr/>
              <a:t>‹#›</a:t>
            </a:fld>
            <a:endParaRPr lang="en-US"/>
          </a:p>
        </p:txBody>
      </p:sp>
      <p:pic>
        <p:nvPicPr>
          <p:cNvPr id="41" name="Google Shape;41;p27"/>
          <p:cNvPicPr preferRelativeResize="0"/>
          <p:nvPr/>
        </p:nvPicPr>
        <p:blipFill rotWithShape="1">
          <a:blip r:embed="rId2">
            <a:alphaModFix/>
          </a:blip>
          <a:srcRect/>
          <a:stretch/>
        </p:blipFill>
        <p:spPr>
          <a:xfrm>
            <a:off x="8058209" y="273844"/>
            <a:ext cx="914281" cy="947738"/>
          </a:xfrm>
          <a:prstGeom prst="rect">
            <a:avLst/>
          </a:prstGeom>
          <a:noFill/>
          <a:ln>
            <a:noFill/>
          </a:ln>
        </p:spPr>
      </p:pic>
    </p:spTree>
    <p:extLst>
      <p:ext uri="{BB962C8B-B14F-4D97-AF65-F5344CB8AC3E}">
        <p14:creationId xmlns:p14="http://schemas.microsoft.com/office/powerpoint/2010/main" val="382932617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Comparison" type="twoTxTwoObj">
  <p:cSld name="Comparison">
    <p:spTree>
      <p:nvGrpSpPr>
        <p:cNvPr id="1" name="Shape 42"/>
        <p:cNvGrpSpPr/>
        <p:nvPr/>
      </p:nvGrpSpPr>
      <p:grpSpPr>
        <a:xfrm>
          <a:off x="0" y="0"/>
          <a:ext cx="0" cy="0"/>
          <a:chOff x="0" y="0"/>
          <a:chExt cx="0" cy="0"/>
        </a:xfrm>
      </p:grpSpPr>
      <p:sp>
        <p:nvSpPr>
          <p:cNvPr id="43" name="Google Shape;43;p28"/>
          <p:cNvSpPr txBox="1">
            <a:spLocks noGrp="1"/>
          </p:cNvSpPr>
          <p:nvPr>
            <p:ph type="title"/>
          </p:nvPr>
        </p:nvSpPr>
        <p:spPr>
          <a:xfrm>
            <a:off x="629841" y="273844"/>
            <a:ext cx="7143879"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28"/>
          <p:cNvSpPr txBox="1">
            <a:spLocks noGrp="1"/>
          </p:cNvSpPr>
          <p:nvPr>
            <p:ph type="body" idx="1"/>
          </p:nvPr>
        </p:nvSpPr>
        <p:spPr>
          <a:xfrm>
            <a:off x="629842" y="1260872"/>
            <a:ext cx="3868340" cy="617934"/>
          </a:xfrm>
          <a:prstGeom prst="rect">
            <a:avLst/>
          </a:prstGeom>
          <a:noFill/>
          <a:ln>
            <a:noFill/>
          </a:ln>
        </p:spPr>
        <p:txBody>
          <a:bodyPr spcFirstLastPara="1" wrap="square" lIns="91425" tIns="45700" rIns="91425" bIns="45700" anchor="b" anchorCtr="0">
            <a:normAutofit/>
          </a:bodyPr>
          <a:lstStyle>
            <a:lvl1pPr marL="171450" lvl="0" indent="-85725" algn="l">
              <a:lnSpc>
                <a:spcPct val="90000"/>
              </a:lnSpc>
              <a:spcBef>
                <a:spcPts val="750"/>
              </a:spcBef>
              <a:spcAft>
                <a:spcPts val="0"/>
              </a:spcAft>
              <a:buClr>
                <a:schemeClr val="dk1"/>
              </a:buClr>
              <a:buSzPts val="4800"/>
              <a:buNone/>
              <a:defRPr sz="1800" b="1"/>
            </a:lvl1pPr>
            <a:lvl2pPr marL="342900" lvl="1" indent="-85725" algn="l">
              <a:lnSpc>
                <a:spcPct val="90000"/>
              </a:lnSpc>
              <a:spcBef>
                <a:spcPts val="375"/>
              </a:spcBef>
              <a:spcAft>
                <a:spcPts val="0"/>
              </a:spcAft>
              <a:buClr>
                <a:schemeClr val="dk1"/>
              </a:buClr>
              <a:buSzPts val="4000"/>
              <a:buNone/>
              <a:defRPr sz="1500" b="1"/>
            </a:lvl2pPr>
            <a:lvl3pPr marL="514350" lvl="2" indent="-85725" algn="l">
              <a:lnSpc>
                <a:spcPct val="90000"/>
              </a:lnSpc>
              <a:spcBef>
                <a:spcPts val="375"/>
              </a:spcBef>
              <a:spcAft>
                <a:spcPts val="0"/>
              </a:spcAft>
              <a:buClr>
                <a:schemeClr val="dk1"/>
              </a:buClr>
              <a:buSzPts val="3600"/>
              <a:buNone/>
              <a:defRPr sz="1350" b="1"/>
            </a:lvl3pPr>
            <a:lvl4pPr marL="685800" lvl="3" indent="-85725" algn="l">
              <a:lnSpc>
                <a:spcPct val="90000"/>
              </a:lnSpc>
              <a:spcBef>
                <a:spcPts val="375"/>
              </a:spcBef>
              <a:spcAft>
                <a:spcPts val="0"/>
              </a:spcAft>
              <a:buClr>
                <a:schemeClr val="dk1"/>
              </a:buClr>
              <a:buSzPts val="3200"/>
              <a:buNone/>
              <a:defRPr sz="1200" b="1"/>
            </a:lvl4pPr>
            <a:lvl5pPr marL="857250" lvl="4" indent="-85725" algn="l">
              <a:lnSpc>
                <a:spcPct val="90000"/>
              </a:lnSpc>
              <a:spcBef>
                <a:spcPts val="375"/>
              </a:spcBef>
              <a:spcAft>
                <a:spcPts val="0"/>
              </a:spcAft>
              <a:buClr>
                <a:schemeClr val="dk1"/>
              </a:buClr>
              <a:buSzPts val="3200"/>
              <a:buNone/>
              <a:defRPr sz="1200" b="1"/>
            </a:lvl5pPr>
            <a:lvl6pPr marL="1028700" lvl="5" indent="-85725" algn="l">
              <a:lnSpc>
                <a:spcPct val="90000"/>
              </a:lnSpc>
              <a:spcBef>
                <a:spcPts val="375"/>
              </a:spcBef>
              <a:spcAft>
                <a:spcPts val="0"/>
              </a:spcAft>
              <a:buClr>
                <a:schemeClr val="dk1"/>
              </a:buClr>
              <a:buSzPts val="3200"/>
              <a:buNone/>
              <a:defRPr sz="1200" b="1"/>
            </a:lvl6pPr>
            <a:lvl7pPr marL="1200150" lvl="6" indent="-85725" algn="l">
              <a:lnSpc>
                <a:spcPct val="90000"/>
              </a:lnSpc>
              <a:spcBef>
                <a:spcPts val="375"/>
              </a:spcBef>
              <a:spcAft>
                <a:spcPts val="0"/>
              </a:spcAft>
              <a:buClr>
                <a:schemeClr val="dk1"/>
              </a:buClr>
              <a:buSzPts val="3200"/>
              <a:buNone/>
              <a:defRPr sz="1200" b="1"/>
            </a:lvl7pPr>
            <a:lvl8pPr marL="1371600" lvl="7" indent="-85725" algn="l">
              <a:lnSpc>
                <a:spcPct val="90000"/>
              </a:lnSpc>
              <a:spcBef>
                <a:spcPts val="375"/>
              </a:spcBef>
              <a:spcAft>
                <a:spcPts val="0"/>
              </a:spcAft>
              <a:buClr>
                <a:schemeClr val="dk1"/>
              </a:buClr>
              <a:buSzPts val="3200"/>
              <a:buNone/>
              <a:defRPr sz="1200" b="1"/>
            </a:lvl8pPr>
            <a:lvl9pPr marL="1543050" lvl="8" indent="-85725" algn="l">
              <a:lnSpc>
                <a:spcPct val="90000"/>
              </a:lnSpc>
              <a:spcBef>
                <a:spcPts val="375"/>
              </a:spcBef>
              <a:spcAft>
                <a:spcPts val="0"/>
              </a:spcAft>
              <a:buClr>
                <a:schemeClr val="dk1"/>
              </a:buClr>
              <a:buSzPts val="3200"/>
              <a:buNone/>
              <a:defRPr sz="1200" b="1"/>
            </a:lvl9pPr>
          </a:lstStyle>
          <a:p>
            <a:endParaRPr/>
          </a:p>
        </p:txBody>
      </p:sp>
      <p:sp>
        <p:nvSpPr>
          <p:cNvPr id="45" name="Google Shape;45;p28"/>
          <p:cNvSpPr txBox="1">
            <a:spLocks noGrp="1"/>
          </p:cNvSpPr>
          <p:nvPr>
            <p:ph type="body" idx="2"/>
          </p:nvPr>
        </p:nvSpPr>
        <p:spPr>
          <a:xfrm>
            <a:off x="629842" y="1878806"/>
            <a:ext cx="3868340" cy="2763441"/>
          </a:xfrm>
          <a:prstGeom prst="rect">
            <a:avLst/>
          </a:prstGeom>
          <a:noFill/>
          <a:ln>
            <a:noFill/>
          </a:ln>
        </p:spPr>
        <p:txBody>
          <a:bodyPr spcFirstLastPara="1" wrap="square" lIns="91425" tIns="45700" rIns="91425" bIns="45700" anchor="t" anchorCtr="0">
            <a:normAutofit/>
          </a:bodyPr>
          <a:lstStyle>
            <a:lvl1pPr marL="171450" lvl="0" indent="-128588" algn="l">
              <a:lnSpc>
                <a:spcPct val="90000"/>
              </a:lnSpc>
              <a:spcBef>
                <a:spcPts val="750"/>
              </a:spcBef>
              <a:spcAft>
                <a:spcPts val="0"/>
              </a:spcAft>
              <a:buClr>
                <a:schemeClr val="dk1"/>
              </a:buClr>
              <a:buSzPts val="1800"/>
              <a:buChar char="•"/>
              <a:defRPr/>
            </a:lvl1pPr>
            <a:lvl2pPr marL="342900" lvl="1" indent="-128588" algn="l">
              <a:lnSpc>
                <a:spcPct val="90000"/>
              </a:lnSpc>
              <a:spcBef>
                <a:spcPts val="375"/>
              </a:spcBef>
              <a:spcAft>
                <a:spcPts val="0"/>
              </a:spcAft>
              <a:buClr>
                <a:schemeClr val="dk1"/>
              </a:buClr>
              <a:buSzPts val="1800"/>
              <a:buChar char="•"/>
              <a:defRPr/>
            </a:lvl2pPr>
            <a:lvl3pPr marL="514350" lvl="2" indent="-128588" algn="l">
              <a:lnSpc>
                <a:spcPct val="90000"/>
              </a:lnSpc>
              <a:spcBef>
                <a:spcPts val="375"/>
              </a:spcBef>
              <a:spcAft>
                <a:spcPts val="0"/>
              </a:spcAft>
              <a:buClr>
                <a:schemeClr val="dk1"/>
              </a:buClr>
              <a:buSzPts val="1800"/>
              <a:buChar char="•"/>
              <a:defRPr/>
            </a:lvl3pPr>
            <a:lvl4pPr marL="685800" lvl="3" indent="-128588" algn="l">
              <a:lnSpc>
                <a:spcPct val="90000"/>
              </a:lnSpc>
              <a:spcBef>
                <a:spcPts val="375"/>
              </a:spcBef>
              <a:spcAft>
                <a:spcPts val="0"/>
              </a:spcAft>
              <a:buClr>
                <a:schemeClr val="dk1"/>
              </a:buClr>
              <a:buSzPts val="1800"/>
              <a:buChar char="•"/>
              <a:defRPr/>
            </a:lvl4pPr>
            <a:lvl5pPr marL="857250" lvl="4" indent="-128588" algn="l">
              <a:lnSpc>
                <a:spcPct val="90000"/>
              </a:lnSpc>
              <a:spcBef>
                <a:spcPts val="375"/>
              </a:spcBef>
              <a:spcAft>
                <a:spcPts val="0"/>
              </a:spcAft>
              <a:buClr>
                <a:schemeClr val="dk1"/>
              </a:buClr>
              <a:buSzPts val="1800"/>
              <a:buChar char="•"/>
              <a:defRPr/>
            </a:lvl5pPr>
            <a:lvl6pPr marL="1028700" lvl="5" indent="-128588" algn="l">
              <a:lnSpc>
                <a:spcPct val="90000"/>
              </a:lnSpc>
              <a:spcBef>
                <a:spcPts val="375"/>
              </a:spcBef>
              <a:spcAft>
                <a:spcPts val="0"/>
              </a:spcAft>
              <a:buClr>
                <a:schemeClr val="dk1"/>
              </a:buClr>
              <a:buSzPts val="1800"/>
              <a:buChar char="•"/>
              <a:defRPr/>
            </a:lvl6pPr>
            <a:lvl7pPr marL="1200150" lvl="6" indent="-128588" algn="l">
              <a:lnSpc>
                <a:spcPct val="90000"/>
              </a:lnSpc>
              <a:spcBef>
                <a:spcPts val="375"/>
              </a:spcBef>
              <a:spcAft>
                <a:spcPts val="0"/>
              </a:spcAft>
              <a:buClr>
                <a:schemeClr val="dk1"/>
              </a:buClr>
              <a:buSzPts val="1800"/>
              <a:buChar char="•"/>
              <a:defRPr/>
            </a:lvl7pPr>
            <a:lvl8pPr marL="1371600" lvl="7" indent="-128588" algn="l">
              <a:lnSpc>
                <a:spcPct val="90000"/>
              </a:lnSpc>
              <a:spcBef>
                <a:spcPts val="375"/>
              </a:spcBef>
              <a:spcAft>
                <a:spcPts val="0"/>
              </a:spcAft>
              <a:buClr>
                <a:schemeClr val="dk1"/>
              </a:buClr>
              <a:buSzPts val="1800"/>
              <a:buChar char="•"/>
              <a:defRPr/>
            </a:lvl8pPr>
            <a:lvl9pPr marL="1543050" lvl="8" indent="-128588" algn="l">
              <a:lnSpc>
                <a:spcPct val="90000"/>
              </a:lnSpc>
              <a:spcBef>
                <a:spcPts val="375"/>
              </a:spcBef>
              <a:spcAft>
                <a:spcPts val="0"/>
              </a:spcAft>
              <a:buClr>
                <a:schemeClr val="dk1"/>
              </a:buClr>
              <a:buSzPts val="1800"/>
              <a:buChar char="•"/>
              <a:defRPr/>
            </a:lvl9pPr>
          </a:lstStyle>
          <a:p>
            <a:endParaRPr/>
          </a:p>
        </p:txBody>
      </p:sp>
      <p:sp>
        <p:nvSpPr>
          <p:cNvPr id="46" name="Google Shape;46;p28"/>
          <p:cNvSpPr txBox="1">
            <a:spLocks noGrp="1"/>
          </p:cNvSpPr>
          <p:nvPr>
            <p:ph type="body" idx="3"/>
          </p:nvPr>
        </p:nvSpPr>
        <p:spPr>
          <a:xfrm>
            <a:off x="4629150" y="1260872"/>
            <a:ext cx="3887391" cy="617934"/>
          </a:xfrm>
          <a:prstGeom prst="rect">
            <a:avLst/>
          </a:prstGeom>
          <a:noFill/>
          <a:ln>
            <a:noFill/>
          </a:ln>
        </p:spPr>
        <p:txBody>
          <a:bodyPr spcFirstLastPara="1" wrap="square" lIns="91425" tIns="45700" rIns="91425" bIns="45700" anchor="b" anchorCtr="0">
            <a:normAutofit/>
          </a:bodyPr>
          <a:lstStyle>
            <a:lvl1pPr marL="171450" lvl="0" indent="-85725" algn="l">
              <a:lnSpc>
                <a:spcPct val="90000"/>
              </a:lnSpc>
              <a:spcBef>
                <a:spcPts val="750"/>
              </a:spcBef>
              <a:spcAft>
                <a:spcPts val="0"/>
              </a:spcAft>
              <a:buClr>
                <a:schemeClr val="dk1"/>
              </a:buClr>
              <a:buSzPts val="4800"/>
              <a:buNone/>
              <a:defRPr sz="1800" b="1"/>
            </a:lvl1pPr>
            <a:lvl2pPr marL="342900" lvl="1" indent="-85725" algn="l">
              <a:lnSpc>
                <a:spcPct val="90000"/>
              </a:lnSpc>
              <a:spcBef>
                <a:spcPts val="375"/>
              </a:spcBef>
              <a:spcAft>
                <a:spcPts val="0"/>
              </a:spcAft>
              <a:buClr>
                <a:schemeClr val="dk1"/>
              </a:buClr>
              <a:buSzPts val="4000"/>
              <a:buNone/>
              <a:defRPr sz="1500" b="1"/>
            </a:lvl2pPr>
            <a:lvl3pPr marL="514350" lvl="2" indent="-85725" algn="l">
              <a:lnSpc>
                <a:spcPct val="90000"/>
              </a:lnSpc>
              <a:spcBef>
                <a:spcPts val="375"/>
              </a:spcBef>
              <a:spcAft>
                <a:spcPts val="0"/>
              </a:spcAft>
              <a:buClr>
                <a:schemeClr val="dk1"/>
              </a:buClr>
              <a:buSzPts val="3600"/>
              <a:buNone/>
              <a:defRPr sz="1350" b="1"/>
            </a:lvl3pPr>
            <a:lvl4pPr marL="685800" lvl="3" indent="-85725" algn="l">
              <a:lnSpc>
                <a:spcPct val="90000"/>
              </a:lnSpc>
              <a:spcBef>
                <a:spcPts val="375"/>
              </a:spcBef>
              <a:spcAft>
                <a:spcPts val="0"/>
              </a:spcAft>
              <a:buClr>
                <a:schemeClr val="dk1"/>
              </a:buClr>
              <a:buSzPts val="3200"/>
              <a:buNone/>
              <a:defRPr sz="1200" b="1"/>
            </a:lvl4pPr>
            <a:lvl5pPr marL="857250" lvl="4" indent="-85725" algn="l">
              <a:lnSpc>
                <a:spcPct val="90000"/>
              </a:lnSpc>
              <a:spcBef>
                <a:spcPts val="375"/>
              </a:spcBef>
              <a:spcAft>
                <a:spcPts val="0"/>
              </a:spcAft>
              <a:buClr>
                <a:schemeClr val="dk1"/>
              </a:buClr>
              <a:buSzPts val="3200"/>
              <a:buNone/>
              <a:defRPr sz="1200" b="1"/>
            </a:lvl5pPr>
            <a:lvl6pPr marL="1028700" lvl="5" indent="-85725" algn="l">
              <a:lnSpc>
                <a:spcPct val="90000"/>
              </a:lnSpc>
              <a:spcBef>
                <a:spcPts val="375"/>
              </a:spcBef>
              <a:spcAft>
                <a:spcPts val="0"/>
              </a:spcAft>
              <a:buClr>
                <a:schemeClr val="dk1"/>
              </a:buClr>
              <a:buSzPts val="3200"/>
              <a:buNone/>
              <a:defRPr sz="1200" b="1"/>
            </a:lvl6pPr>
            <a:lvl7pPr marL="1200150" lvl="6" indent="-85725" algn="l">
              <a:lnSpc>
                <a:spcPct val="90000"/>
              </a:lnSpc>
              <a:spcBef>
                <a:spcPts val="375"/>
              </a:spcBef>
              <a:spcAft>
                <a:spcPts val="0"/>
              </a:spcAft>
              <a:buClr>
                <a:schemeClr val="dk1"/>
              </a:buClr>
              <a:buSzPts val="3200"/>
              <a:buNone/>
              <a:defRPr sz="1200" b="1"/>
            </a:lvl7pPr>
            <a:lvl8pPr marL="1371600" lvl="7" indent="-85725" algn="l">
              <a:lnSpc>
                <a:spcPct val="90000"/>
              </a:lnSpc>
              <a:spcBef>
                <a:spcPts val="375"/>
              </a:spcBef>
              <a:spcAft>
                <a:spcPts val="0"/>
              </a:spcAft>
              <a:buClr>
                <a:schemeClr val="dk1"/>
              </a:buClr>
              <a:buSzPts val="3200"/>
              <a:buNone/>
              <a:defRPr sz="1200" b="1"/>
            </a:lvl8pPr>
            <a:lvl9pPr marL="1543050" lvl="8" indent="-85725" algn="l">
              <a:lnSpc>
                <a:spcPct val="90000"/>
              </a:lnSpc>
              <a:spcBef>
                <a:spcPts val="375"/>
              </a:spcBef>
              <a:spcAft>
                <a:spcPts val="0"/>
              </a:spcAft>
              <a:buClr>
                <a:schemeClr val="dk1"/>
              </a:buClr>
              <a:buSzPts val="3200"/>
              <a:buNone/>
              <a:defRPr sz="1200" b="1"/>
            </a:lvl9pPr>
          </a:lstStyle>
          <a:p>
            <a:endParaRPr/>
          </a:p>
        </p:txBody>
      </p:sp>
      <p:sp>
        <p:nvSpPr>
          <p:cNvPr id="47" name="Google Shape;47;p28"/>
          <p:cNvSpPr txBox="1">
            <a:spLocks noGrp="1"/>
          </p:cNvSpPr>
          <p:nvPr>
            <p:ph type="body" idx="4"/>
          </p:nvPr>
        </p:nvSpPr>
        <p:spPr>
          <a:xfrm>
            <a:off x="4629150" y="1878806"/>
            <a:ext cx="3887391" cy="2763441"/>
          </a:xfrm>
          <a:prstGeom prst="rect">
            <a:avLst/>
          </a:prstGeom>
          <a:noFill/>
          <a:ln>
            <a:noFill/>
          </a:ln>
        </p:spPr>
        <p:txBody>
          <a:bodyPr spcFirstLastPara="1" wrap="square" lIns="91425" tIns="45700" rIns="91425" bIns="45700" anchor="t" anchorCtr="0">
            <a:normAutofit/>
          </a:bodyPr>
          <a:lstStyle>
            <a:lvl1pPr marL="171450" lvl="0" indent="-128588" algn="l">
              <a:lnSpc>
                <a:spcPct val="90000"/>
              </a:lnSpc>
              <a:spcBef>
                <a:spcPts val="750"/>
              </a:spcBef>
              <a:spcAft>
                <a:spcPts val="0"/>
              </a:spcAft>
              <a:buClr>
                <a:schemeClr val="dk1"/>
              </a:buClr>
              <a:buSzPts val="1800"/>
              <a:buChar char="•"/>
              <a:defRPr/>
            </a:lvl1pPr>
            <a:lvl2pPr marL="342900" lvl="1" indent="-128588" algn="l">
              <a:lnSpc>
                <a:spcPct val="90000"/>
              </a:lnSpc>
              <a:spcBef>
                <a:spcPts val="375"/>
              </a:spcBef>
              <a:spcAft>
                <a:spcPts val="0"/>
              </a:spcAft>
              <a:buClr>
                <a:schemeClr val="dk1"/>
              </a:buClr>
              <a:buSzPts val="1800"/>
              <a:buChar char="•"/>
              <a:defRPr/>
            </a:lvl2pPr>
            <a:lvl3pPr marL="514350" lvl="2" indent="-128588" algn="l">
              <a:lnSpc>
                <a:spcPct val="90000"/>
              </a:lnSpc>
              <a:spcBef>
                <a:spcPts val="375"/>
              </a:spcBef>
              <a:spcAft>
                <a:spcPts val="0"/>
              </a:spcAft>
              <a:buClr>
                <a:schemeClr val="dk1"/>
              </a:buClr>
              <a:buSzPts val="1800"/>
              <a:buChar char="•"/>
              <a:defRPr/>
            </a:lvl3pPr>
            <a:lvl4pPr marL="685800" lvl="3" indent="-128588" algn="l">
              <a:lnSpc>
                <a:spcPct val="90000"/>
              </a:lnSpc>
              <a:spcBef>
                <a:spcPts val="375"/>
              </a:spcBef>
              <a:spcAft>
                <a:spcPts val="0"/>
              </a:spcAft>
              <a:buClr>
                <a:schemeClr val="dk1"/>
              </a:buClr>
              <a:buSzPts val="1800"/>
              <a:buChar char="•"/>
              <a:defRPr/>
            </a:lvl4pPr>
            <a:lvl5pPr marL="857250" lvl="4" indent="-128588" algn="l">
              <a:lnSpc>
                <a:spcPct val="90000"/>
              </a:lnSpc>
              <a:spcBef>
                <a:spcPts val="375"/>
              </a:spcBef>
              <a:spcAft>
                <a:spcPts val="0"/>
              </a:spcAft>
              <a:buClr>
                <a:schemeClr val="dk1"/>
              </a:buClr>
              <a:buSzPts val="1800"/>
              <a:buChar char="•"/>
              <a:defRPr/>
            </a:lvl5pPr>
            <a:lvl6pPr marL="1028700" lvl="5" indent="-128588" algn="l">
              <a:lnSpc>
                <a:spcPct val="90000"/>
              </a:lnSpc>
              <a:spcBef>
                <a:spcPts val="375"/>
              </a:spcBef>
              <a:spcAft>
                <a:spcPts val="0"/>
              </a:spcAft>
              <a:buClr>
                <a:schemeClr val="dk1"/>
              </a:buClr>
              <a:buSzPts val="1800"/>
              <a:buChar char="•"/>
              <a:defRPr/>
            </a:lvl6pPr>
            <a:lvl7pPr marL="1200150" lvl="6" indent="-128588" algn="l">
              <a:lnSpc>
                <a:spcPct val="90000"/>
              </a:lnSpc>
              <a:spcBef>
                <a:spcPts val="375"/>
              </a:spcBef>
              <a:spcAft>
                <a:spcPts val="0"/>
              </a:spcAft>
              <a:buClr>
                <a:schemeClr val="dk1"/>
              </a:buClr>
              <a:buSzPts val="1800"/>
              <a:buChar char="•"/>
              <a:defRPr/>
            </a:lvl7pPr>
            <a:lvl8pPr marL="1371600" lvl="7" indent="-128588" algn="l">
              <a:lnSpc>
                <a:spcPct val="90000"/>
              </a:lnSpc>
              <a:spcBef>
                <a:spcPts val="375"/>
              </a:spcBef>
              <a:spcAft>
                <a:spcPts val="0"/>
              </a:spcAft>
              <a:buClr>
                <a:schemeClr val="dk1"/>
              </a:buClr>
              <a:buSzPts val="1800"/>
              <a:buChar char="•"/>
              <a:defRPr/>
            </a:lvl8pPr>
            <a:lvl9pPr marL="1543050" lvl="8" indent="-128588" algn="l">
              <a:lnSpc>
                <a:spcPct val="90000"/>
              </a:lnSpc>
              <a:spcBef>
                <a:spcPts val="375"/>
              </a:spcBef>
              <a:spcAft>
                <a:spcPts val="0"/>
              </a:spcAft>
              <a:buClr>
                <a:schemeClr val="dk1"/>
              </a:buClr>
              <a:buSzPts val="1800"/>
              <a:buChar char="•"/>
              <a:defRPr/>
            </a:lvl9pPr>
          </a:lstStyle>
          <a:p>
            <a:endParaRPr/>
          </a:p>
        </p:txBody>
      </p:sp>
      <p:sp>
        <p:nvSpPr>
          <p:cNvPr id="48" name="Google Shape;48;p28"/>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28"/>
          <p:cNvSpPr txBox="1">
            <a:spLocks noGrp="1"/>
          </p:cNvSpPr>
          <p:nvPr>
            <p:ph type="sldNum" idx="12"/>
          </p:nvPr>
        </p:nvSpPr>
        <p:spPr>
          <a:xfrm>
            <a:off x="6457951"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1pPr>
            <a:lvl2pPr marL="0" marR="0" lvl="1"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2pPr>
            <a:lvl3pPr marL="0" marR="0" lvl="2"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3pPr>
            <a:lvl4pPr marL="0" marR="0" lvl="3"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4pPr>
            <a:lvl5pPr marL="0" marR="0" lvl="4"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5pPr>
            <a:lvl6pPr marL="0" marR="0" lvl="5"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6pPr>
            <a:lvl7pPr marL="0" marR="0" lvl="6"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7pPr>
            <a:lvl8pPr marL="0" marR="0" lvl="7"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8pPr>
            <a:lvl9pPr marL="0" marR="0" lvl="8"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9pPr>
          </a:lstStyle>
          <a:p>
            <a:fld id="{00000000-1234-1234-1234-123412341234}" type="slidenum">
              <a:rPr lang="en-US" smtClean="0"/>
              <a:pPr/>
              <a:t>‹#›</a:t>
            </a:fld>
            <a:endParaRPr lang="en-US"/>
          </a:p>
        </p:txBody>
      </p:sp>
      <p:pic>
        <p:nvPicPr>
          <p:cNvPr id="50" name="Google Shape;50;p28"/>
          <p:cNvPicPr preferRelativeResize="0"/>
          <p:nvPr/>
        </p:nvPicPr>
        <p:blipFill rotWithShape="1">
          <a:blip r:embed="rId2">
            <a:alphaModFix/>
          </a:blip>
          <a:srcRect/>
          <a:stretch/>
        </p:blipFill>
        <p:spPr>
          <a:xfrm>
            <a:off x="8058209" y="273844"/>
            <a:ext cx="914281" cy="947738"/>
          </a:xfrm>
          <a:prstGeom prst="rect">
            <a:avLst/>
          </a:prstGeom>
          <a:noFill/>
          <a:ln>
            <a:noFill/>
          </a:ln>
        </p:spPr>
      </p:pic>
    </p:spTree>
    <p:extLst>
      <p:ext uri="{BB962C8B-B14F-4D97-AF65-F5344CB8AC3E}">
        <p14:creationId xmlns:p14="http://schemas.microsoft.com/office/powerpoint/2010/main" val="101830992"/>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1"/>
        <p:cNvGrpSpPr/>
        <p:nvPr/>
      </p:nvGrpSpPr>
      <p:grpSpPr>
        <a:xfrm>
          <a:off x="0" y="0"/>
          <a:ext cx="0" cy="0"/>
          <a:chOff x="0" y="0"/>
          <a:chExt cx="0" cy="0"/>
        </a:xfrm>
      </p:grpSpPr>
      <p:sp>
        <p:nvSpPr>
          <p:cNvPr id="52" name="Google Shape;52;p29"/>
          <p:cNvSpPr/>
          <p:nvPr/>
        </p:nvSpPr>
        <p:spPr>
          <a:xfrm>
            <a:off x="322915" y="1348402"/>
            <a:ext cx="9422488" cy="3199383"/>
          </a:xfrm>
          <a:prstGeom prst="roundRect">
            <a:avLst>
              <a:gd name="adj" fmla="val 6683"/>
            </a:avLst>
          </a:prstGeom>
          <a:solidFill>
            <a:schemeClr val="accent1"/>
          </a:solidFill>
          <a:ln>
            <a:noFill/>
          </a:ln>
        </p:spPr>
        <p:txBody>
          <a:bodyPr spcFirstLastPara="1" wrap="square" lIns="34280" tIns="17135" rIns="34280" bIns="17135"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675" b="1" i="0" u="none" strike="noStrike" cap="none">
              <a:solidFill>
                <a:schemeClr val="lt1"/>
              </a:solidFill>
              <a:latin typeface="Arial"/>
              <a:ea typeface="Arial"/>
              <a:cs typeface="Arial"/>
              <a:sym typeface="Arial"/>
            </a:endParaRPr>
          </a:p>
        </p:txBody>
      </p:sp>
      <p:sp>
        <p:nvSpPr>
          <p:cNvPr id="53" name="Google Shape;53;p29"/>
          <p:cNvSpPr txBox="1">
            <a:spLocks noGrp="1"/>
          </p:cNvSpPr>
          <p:nvPr>
            <p:ph type="ctrTitle"/>
          </p:nvPr>
        </p:nvSpPr>
        <p:spPr>
          <a:xfrm>
            <a:off x="635860" y="1576464"/>
            <a:ext cx="4606672" cy="169485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12000"/>
              <a:buFont typeface="Arial"/>
              <a:buNone/>
              <a:defRPr sz="4500" b="1">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29"/>
          <p:cNvSpPr txBox="1">
            <a:spLocks noGrp="1"/>
          </p:cNvSpPr>
          <p:nvPr>
            <p:ph type="subTitle" idx="1"/>
          </p:nvPr>
        </p:nvSpPr>
        <p:spPr>
          <a:xfrm>
            <a:off x="635860" y="3490795"/>
            <a:ext cx="5378395" cy="866372"/>
          </a:xfrm>
          <a:prstGeom prst="rect">
            <a:avLst/>
          </a:prstGeom>
          <a:noFill/>
          <a:ln>
            <a:noFill/>
          </a:ln>
        </p:spPr>
        <p:txBody>
          <a:bodyPr spcFirstLastPara="1" wrap="square" lIns="91425" tIns="45700" rIns="91425" bIns="45700" anchor="t" anchorCtr="0">
            <a:normAutofit/>
          </a:bodyPr>
          <a:lstStyle>
            <a:lvl1pPr lvl="0" algn="l">
              <a:lnSpc>
                <a:spcPct val="90000"/>
              </a:lnSpc>
              <a:spcBef>
                <a:spcPts val="750"/>
              </a:spcBef>
              <a:spcAft>
                <a:spcPts val="0"/>
              </a:spcAft>
              <a:buClr>
                <a:schemeClr val="lt1"/>
              </a:buClr>
              <a:buSzPts val="4800"/>
              <a:buNone/>
              <a:defRPr sz="1800">
                <a:solidFill>
                  <a:schemeClr val="lt1"/>
                </a:solidFill>
              </a:defRPr>
            </a:lvl1pPr>
            <a:lvl2pPr lvl="1" algn="ctr">
              <a:lnSpc>
                <a:spcPct val="90000"/>
              </a:lnSpc>
              <a:spcBef>
                <a:spcPts val="375"/>
              </a:spcBef>
              <a:spcAft>
                <a:spcPts val="0"/>
              </a:spcAft>
              <a:buClr>
                <a:schemeClr val="dk1"/>
              </a:buClr>
              <a:buSzPts val="4000"/>
              <a:buNone/>
              <a:defRPr sz="1500"/>
            </a:lvl2pPr>
            <a:lvl3pPr lvl="2" algn="ctr">
              <a:lnSpc>
                <a:spcPct val="90000"/>
              </a:lnSpc>
              <a:spcBef>
                <a:spcPts val="375"/>
              </a:spcBef>
              <a:spcAft>
                <a:spcPts val="0"/>
              </a:spcAft>
              <a:buClr>
                <a:schemeClr val="dk1"/>
              </a:buClr>
              <a:buSzPts val="3600"/>
              <a:buNone/>
              <a:defRPr sz="1350"/>
            </a:lvl3pPr>
            <a:lvl4pPr lvl="3" algn="ctr">
              <a:lnSpc>
                <a:spcPct val="90000"/>
              </a:lnSpc>
              <a:spcBef>
                <a:spcPts val="375"/>
              </a:spcBef>
              <a:spcAft>
                <a:spcPts val="0"/>
              </a:spcAft>
              <a:buClr>
                <a:schemeClr val="dk1"/>
              </a:buClr>
              <a:buSzPts val="3200"/>
              <a:buNone/>
              <a:defRPr sz="1200"/>
            </a:lvl4pPr>
            <a:lvl5pPr lvl="4" algn="ctr">
              <a:lnSpc>
                <a:spcPct val="90000"/>
              </a:lnSpc>
              <a:spcBef>
                <a:spcPts val="375"/>
              </a:spcBef>
              <a:spcAft>
                <a:spcPts val="0"/>
              </a:spcAft>
              <a:buClr>
                <a:schemeClr val="dk1"/>
              </a:buClr>
              <a:buSzPts val="3200"/>
              <a:buNone/>
              <a:defRPr sz="1200"/>
            </a:lvl5pPr>
            <a:lvl6pPr lvl="5" algn="ctr">
              <a:lnSpc>
                <a:spcPct val="90000"/>
              </a:lnSpc>
              <a:spcBef>
                <a:spcPts val="375"/>
              </a:spcBef>
              <a:spcAft>
                <a:spcPts val="0"/>
              </a:spcAft>
              <a:buClr>
                <a:schemeClr val="dk1"/>
              </a:buClr>
              <a:buSzPts val="3200"/>
              <a:buNone/>
              <a:defRPr sz="1200"/>
            </a:lvl6pPr>
            <a:lvl7pPr lvl="6" algn="ctr">
              <a:lnSpc>
                <a:spcPct val="90000"/>
              </a:lnSpc>
              <a:spcBef>
                <a:spcPts val="375"/>
              </a:spcBef>
              <a:spcAft>
                <a:spcPts val="0"/>
              </a:spcAft>
              <a:buClr>
                <a:schemeClr val="dk1"/>
              </a:buClr>
              <a:buSzPts val="3200"/>
              <a:buNone/>
              <a:defRPr sz="1200"/>
            </a:lvl7pPr>
            <a:lvl8pPr lvl="7" algn="ctr">
              <a:lnSpc>
                <a:spcPct val="90000"/>
              </a:lnSpc>
              <a:spcBef>
                <a:spcPts val="375"/>
              </a:spcBef>
              <a:spcAft>
                <a:spcPts val="0"/>
              </a:spcAft>
              <a:buClr>
                <a:schemeClr val="dk1"/>
              </a:buClr>
              <a:buSzPts val="3200"/>
              <a:buNone/>
              <a:defRPr sz="1200"/>
            </a:lvl8pPr>
            <a:lvl9pPr lvl="8" algn="ctr">
              <a:lnSpc>
                <a:spcPct val="90000"/>
              </a:lnSpc>
              <a:spcBef>
                <a:spcPts val="375"/>
              </a:spcBef>
              <a:spcAft>
                <a:spcPts val="0"/>
              </a:spcAft>
              <a:buClr>
                <a:schemeClr val="dk1"/>
              </a:buClr>
              <a:buSzPts val="3200"/>
              <a:buNone/>
              <a:defRPr sz="1200"/>
            </a:lvl9pPr>
          </a:lstStyle>
          <a:p>
            <a:endParaRPr/>
          </a:p>
        </p:txBody>
      </p:sp>
      <p:sp>
        <p:nvSpPr>
          <p:cNvPr id="55" name="Google Shape;55;p29"/>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9"/>
          <p:cNvSpPr txBox="1">
            <a:spLocks noGrp="1"/>
          </p:cNvSpPr>
          <p:nvPr>
            <p:ph type="sldNum" idx="12"/>
          </p:nvPr>
        </p:nvSpPr>
        <p:spPr>
          <a:xfrm>
            <a:off x="6457951"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2400"/>
              <a:buFont typeface="Arial"/>
              <a:buNone/>
              <a:defRPr sz="900" b="0" i="0" u="none" strike="noStrike" cap="none">
                <a:solidFill>
                  <a:schemeClr val="lt1"/>
                </a:solidFill>
                <a:latin typeface="Arial"/>
                <a:ea typeface="Arial"/>
                <a:cs typeface="Arial"/>
                <a:sym typeface="Arial"/>
              </a:defRPr>
            </a:lvl9pPr>
          </a:lstStyle>
          <a:p>
            <a:fld id="{00000000-1234-1234-1234-123412341234}" type="slidenum">
              <a:rPr lang="en-US" smtClean="0"/>
              <a:pPr/>
              <a:t>‹#›</a:t>
            </a:fld>
            <a:endParaRPr lang="en-US"/>
          </a:p>
        </p:txBody>
      </p:sp>
      <p:sp>
        <p:nvSpPr>
          <p:cNvPr id="57" name="Google Shape;57;p29"/>
          <p:cNvSpPr/>
          <p:nvPr/>
        </p:nvSpPr>
        <p:spPr>
          <a:xfrm>
            <a:off x="6068074" y="3379961"/>
            <a:ext cx="1221467" cy="1221626"/>
          </a:xfrm>
          <a:prstGeom prst="ellipse">
            <a:avLst/>
          </a:prstGeom>
          <a:noFill/>
          <a:ln w="146050" cap="flat" cmpd="sng">
            <a:solidFill>
              <a:schemeClr val="accent2"/>
            </a:solidFill>
            <a:prstDash val="solid"/>
            <a:miter lim="800000"/>
            <a:headEnd type="none" w="sm" len="sm"/>
            <a:tailEnd type="none" w="sm" len="sm"/>
          </a:ln>
        </p:spPr>
        <p:txBody>
          <a:bodyPr spcFirstLastPara="1" wrap="square" lIns="34280" tIns="17135" rIns="34280" bIns="17135"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675" b="0" i="0" u="none" strike="noStrike" cap="none">
              <a:solidFill>
                <a:schemeClr val="lt1"/>
              </a:solidFill>
              <a:latin typeface="Arial"/>
              <a:ea typeface="Arial"/>
              <a:cs typeface="Arial"/>
              <a:sym typeface="Arial"/>
            </a:endParaRPr>
          </a:p>
        </p:txBody>
      </p:sp>
      <p:sp>
        <p:nvSpPr>
          <p:cNvPr id="58" name="Google Shape;58;p29"/>
          <p:cNvSpPr/>
          <p:nvPr/>
        </p:nvSpPr>
        <p:spPr>
          <a:xfrm>
            <a:off x="7993997" y="1659428"/>
            <a:ext cx="1353054" cy="1353231"/>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80" tIns="17135" rIns="34280" bIns="17135"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675" b="0" i="0" u="none" strike="noStrike" cap="none">
              <a:solidFill>
                <a:schemeClr val="lt1"/>
              </a:solidFill>
              <a:latin typeface="Arial"/>
              <a:ea typeface="Arial"/>
              <a:cs typeface="Arial"/>
              <a:sym typeface="Arial"/>
            </a:endParaRPr>
          </a:p>
        </p:txBody>
      </p:sp>
      <p:sp>
        <p:nvSpPr>
          <p:cNvPr id="59" name="Google Shape;59;p29"/>
          <p:cNvSpPr/>
          <p:nvPr/>
        </p:nvSpPr>
        <p:spPr>
          <a:xfrm>
            <a:off x="6659976" y="1971391"/>
            <a:ext cx="2218779" cy="2219068"/>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80" tIns="17135" rIns="34280" bIns="17135"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675" b="0" i="0" u="none" strike="noStrike" cap="none">
              <a:solidFill>
                <a:schemeClr val="lt1"/>
              </a:solidFill>
              <a:latin typeface="Arial"/>
              <a:ea typeface="Arial"/>
              <a:cs typeface="Arial"/>
              <a:sym typeface="Arial"/>
            </a:endParaRPr>
          </a:p>
        </p:txBody>
      </p:sp>
      <p:sp>
        <p:nvSpPr>
          <p:cNvPr id="60" name="Google Shape;60;p29"/>
          <p:cNvSpPr/>
          <p:nvPr/>
        </p:nvSpPr>
        <p:spPr>
          <a:xfrm>
            <a:off x="6182918" y="131681"/>
            <a:ext cx="2496660" cy="2496986"/>
          </a:xfrm>
          <a:prstGeom prst="ellipse">
            <a:avLst/>
          </a:prstGeom>
          <a:solidFill>
            <a:schemeClr val="lt1"/>
          </a:solidFill>
          <a:ln>
            <a:noFill/>
          </a:ln>
        </p:spPr>
        <p:txBody>
          <a:bodyPr spcFirstLastPara="1" wrap="square" lIns="34280" tIns="17135" rIns="34280" bIns="17135"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675" b="0" i="0" u="none" strike="noStrike" cap="none">
              <a:solidFill>
                <a:schemeClr val="lt1"/>
              </a:solidFill>
              <a:latin typeface="Arial"/>
              <a:ea typeface="Arial"/>
              <a:cs typeface="Arial"/>
              <a:sym typeface="Arial"/>
            </a:endParaRPr>
          </a:p>
        </p:txBody>
      </p:sp>
      <p:pic>
        <p:nvPicPr>
          <p:cNvPr id="61" name="Google Shape;61;p29"/>
          <p:cNvPicPr preferRelativeResize="0"/>
          <p:nvPr/>
        </p:nvPicPr>
        <p:blipFill rotWithShape="1">
          <a:blip r:embed="rId2">
            <a:alphaModFix/>
          </a:blip>
          <a:srcRect/>
          <a:stretch/>
        </p:blipFill>
        <p:spPr>
          <a:xfrm>
            <a:off x="6451328" y="340058"/>
            <a:ext cx="1959842" cy="2031560"/>
          </a:xfrm>
          <a:prstGeom prst="rect">
            <a:avLst/>
          </a:prstGeom>
          <a:noFill/>
          <a:ln>
            <a:noFill/>
          </a:ln>
        </p:spPr>
      </p:pic>
    </p:spTree>
    <p:extLst>
      <p:ext uri="{BB962C8B-B14F-4D97-AF65-F5344CB8AC3E}">
        <p14:creationId xmlns:p14="http://schemas.microsoft.com/office/powerpoint/2010/main" val="20495450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62"/>
        <p:cNvGrpSpPr/>
        <p:nvPr/>
      </p:nvGrpSpPr>
      <p:grpSpPr>
        <a:xfrm>
          <a:off x="0" y="0"/>
          <a:ext cx="0" cy="0"/>
          <a:chOff x="0" y="0"/>
          <a:chExt cx="0" cy="0"/>
        </a:xfrm>
      </p:grpSpPr>
      <p:sp>
        <p:nvSpPr>
          <p:cNvPr id="63" name="Google Shape;63;p30"/>
          <p:cNvSpPr txBox="1">
            <a:spLocks noGrp="1"/>
          </p:cNvSpPr>
          <p:nvPr>
            <p:ph type="title"/>
          </p:nvPr>
        </p:nvSpPr>
        <p:spPr>
          <a:xfrm>
            <a:off x="628650" y="273844"/>
            <a:ext cx="7091944"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30"/>
          <p:cNvSpPr txBox="1">
            <a:spLocks noGrp="1"/>
          </p:cNvSpPr>
          <p:nvPr>
            <p:ph type="body" idx="1"/>
          </p:nvPr>
        </p:nvSpPr>
        <p:spPr>
          <a:xfrm>
            <a:off x="628651" y="1369218"/>
            <a:ext cx="7886699" cy="3263504"/>
          </a:xfrm>
          <a:prstGeom prst="rect">
            <a:avLst/>
          </a:prstGeom>
          <a:noFill/>
          <a:ln>
            <a:noFill/>
          </a:ln>
        </p:spPr>
        <p:txBody>
          <a:bodyPr spcFirstLastPara="1" wrap="square" lIns="91425" tIns="45700" rIns="91425" bIns="45700" anchor="t" anchorCtr="0">
            <a:normAutofit/>
          </a:bodyPr>
          <a:lstStyle>
            <a:lvl1pPr marL="171450" lvl="0" indent="-128588" algn="l">
              <a:lnSpc>
                <a:spcPct val="90000"/>
              </a:lnSpc>
              <a:spcBef>
                <a:spcPts val="750"/>
              </a:spcBef>
              <a:spcAft>
                <a:spcPts val="0"/>
              </a:spcAft>
              <a:buClr>
                <a:schemeClr val="dk1"/>
              </a:buClr>
              <a:buSzPts val="1800"/>
              <a:buChar char="•"/>
              <a:defRPr/>
            </a:lvl1pPr>
            <a:lvl2pPr marL="342900" lvl="1" indent="-128588" algn="l">
              <a:lnSpc>
                <a:spcPct val="90000"/>
              </a:lnSpc>
              <a:spcBef>
                <a:spcPts val="375"/>
              </a:spcBef>
              <a:spcAft>
                <a:spcPts val="0"/>
              </a:spcAft>
              <a:buClr>
                <a:schemeClr val="dk1"/>
              </a:buClr>
              <a:buSzPts val="1800"/>
              <a:buChar char="•"/>
              <a:defRPr/>
            </a:lvl2pPr>
            <a:lvl3pPr marL="514350" lvl="2" indent="-128588" algn="l">
              <a:lnSpc>
                <a:spcPct val="90000"/>
              </a:lnSpc>
              <a:spcBef>
                <a:spcPts val="375"/>
              </a:spcBef>
              <a:spcAft>
                <a:spcPts val="0"/>
              </a:spcAft>
              <a:buClr>
                <a:schemeClr val="dk1"/>
              </a:buClr>
              <a:buSzPts val="1800"/>
              <a:buChar char="•"/>
              <a:defRPr/>
            </a:lvl3pPr>
            <a:lvl4pPr marL="685800" lvl="3" indent="-128588" algn="l">
              <a:lnSpc>
                <a:spcPct val="90000"/>
              </a:lnSpc>
              <a:spcBef>
                <a:spcPts val="375"/>
              </a:spcBef>
              <a:spcAft>
                <a:spcPts val="0"/>
              </a:spcAft>
              <a:buClr>
                <a:schemeClr val="dk1"/>
              </a:buClr>
              <a:buSzPts val="1800"/>
              <a:buChar char="•"/>
              <a:defRPr/>
            </a:lvl4pPr>
            <a:lvl5pPr marL="857250" lvl="4" indent="-128588" algn="l">
              <a:lnSpc>
                <a:spcPct val="90000"/>
              </a:lnSpc>
              <a:spcBef>
                <a:spcPts val="375"/>
              </a:spcBef>
              <a:spcAft>
                <a:spcPts val="0"/>
              </a:spcAft>
              <a:buClr>
                <a:schemeClr val="dk1"/>
              </a:buClr>
              <a:buSzPts val="1800"/>
              <a:buChar char="•"/>
              <a:defRPr/>
            </a:lvl5pPr>
            <a:lvl6pPr marL="1028700" lvl="5" indent="-128588" algn="l">
              <a:lnSpc>
                <a:spcPct val="90000"/>
              </a:lnSpc>
              <a:spcBef>
                <a:spcPts val="375"/>
              </a:spcBef>
              <a:spcAft>
                <a:spcPts val="0"/>
              </a:spcAft>
              <a:buClr>
                <a:schemeClr val="dk1"/>
              </a:buClr>
              <a:buSzPts val="1800"/>
              <a:buChar char="•"/>
              <a:defRPr/>
            </a:lvl6pPr>
            <a:lvl7pPr marL="1200150" lvl="6" indent="-128588" algn="l">
              <a:lnSpc>
                <a:spcPct val="90000"/>
              </a:lnSpc>
              <a:spcBef>
                <a:spcPts val="375"/>
              </a:spcBef>
              <a:spcAft>
                <a:spcPts val="0"/>
              </a:spcAft>
              <a:buClr>
                <a:schemeClr val="dk1"/>
              </a:buClr>
              <a:buSzPts val="1800"/>
              <a:buChar char="•"/>
              <a:defRPr/>
            </a:lvl7pPr>
            <a:lvl8pPr marL="1371600" lvl="7" indent="-128588" algn="l">
              <a:lnSpc>
                <a:spcPct val="90000"/>
              </a:lnSpc>
              <a:spcBef>
                <a:spcPts val="375"/>
              </a:spcBef>
              <a:spcAft>
                <a:spcPts val="0"/>
              </a:spcAft>
              <a:buClr>
                <a:schemeClr val="dk1"/>
              </a:buClr>
              <a:buSzPts val="1800"/>
              <a:buChar char="•"/>
              <a:defRPr/>
            </a:lvl8pPr>
            <a:lvl9pPr marL="1543050" lvl="8" indent="-128588" algn="l">
              <a:lnSpc>
                <a:spcPct val="90000"/>
              </a:lnSpc>
              <a:spcBef>
                <a:spcPts val="375"/>
              </a:spcBef>
              <a:spcAft>
                <a:spcPts val="0"/>
              </a:spcAft>
              <a:buClr>
                <a:schemeClr val="dk1"/>
              </a:buClr>
              <a:buSzPts val="1800"/>
              <a:buChar char="•"/>
              <a:defRPr/>
            </a:lvl9pPr>
          </a:lstStyle>
          <a:p>
            <a:endParaRPr/>
          </a:p>
        </p:txBody>
      </p:sp>
      <p:sp>
        <p:nvSpPr>
          <p:cNvPr id="65" name="Google Shape;65;p30"/>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30"/>
          <p:cNvSpPr txBox="1">
            <a:spLocks noGrp="1"/>
          </p:cNvSpPr>
          <p:nvPr>
            <p:ph type="sldNum" idx="12"/>
          </p:nvPr>
        </p:nvSpPr>
        <p:spPr>
          <a:xfrm>
            <a:off x="6457951"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1pPr>
            <a:lvl2pPr marL="0" marR="0" lvl="1"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2pPr>
            <a:lvl3pPr marL="0" marR="0" lvl="2"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3pPr>
            <a:lvl4pPr marL="0" marR="0" lvl="3"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4pPr>
            <a:lvl5pPr marL="0" marR="0" lvl="4"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5pPr>
            <a:lvl6pPr marL="0" marR="0" lvl="5"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6pPr>
            <a:lvl7pPr marL="0" marR="0" lvl="6"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7pPr>
            <a:lvl8pPr marL="0" marR="0" lvl="7"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8pPr>
            <a:lvl9pPr marL="0" marR="0" lvl="8"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9pPr>
          </a:lstStyle>
          <a:p>
            <a:fld id="{00000000-1234-1234-1234-123412341234}" type="slidenum">
              <a:rPr lang="en-US" smtClean="0"/>
              <a:pPr/>
              <a:t>‹#›</a:t>
            </a:fld>
            <a:endParaRPr lang="en-US"/>
          </a:p>
        </p:txBody>
      </p:sp>
      <p:pic>
        <p:nvPicPr>
          <p:cNvPr id="67" name="Google Shape;67;p30"/>
          <p:cNvPicPr preferRelativeResize="0"/>
          <p:nvPr/>
        </p:nvPicPr>
        <p:blipFill rotWithShape="1">
          <a:blip r:embed="rId2">
            <a:alphaModFix/>
          </a:blip>
          <a:srcRect/>
          <a:stretch/>
        </p:blipFill>
        <p:spPr>
          <a:xfrm>
            <a:off x="8058209" y="273844"/>
            <a:ext cx="914281" cy="947738"/>
          </a:xfrm>
          <a:prstGeom prst="rect">
            <a:avLst/>
          </a:prstGeom>
          <a:noFill/>
          <a:ln>
            <a:noFill/>
          </a:ln>
        </p:spPr>
      </p:pic>
    </p:spTree>
    <p:extLst>
      <p:ext uri="{BB962C8B-B14F-4D97-AF65-F5344CB8AC3E}">
        <p14:creationId xmlns:p14="http://schemas.microsoft.com/office/powerpoint/2010/main" val="128772695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Section Header">
  <p:cSld name="Section Header">
    <p:spTree>
      <p:nvGrpSpPr>
        <p:cNvPr id="1" name="Shape 68"/>
        <p:cNvGrpSpPr/>
        <p:nvPr/>
      </p:nvGrpSpPr>
      <p:grpSpPr>
        <a:xfrm>
          <a:off x="0" y="0"/>
          <a:ext cx="0" cy="0"/>
          <a:chOff x="0" y="0"/>
          <a:chExt cx="0" cy="0"/>
        </a:xfrm>
      </p:grpSpPr>
      <p:sp>
        <p:nvSpPr>
          <p:cNvPr id="69" name="Google Shape;69;p31"/>
          <p:cNvSpPr txBox="1">
            <a:spLocks noGrp="1"/>
          </p:cNvSpPr>
          <p:nvPr>
            <p:ph type="title"/>
          </p:nvPr>
        </p:nvSpPr>
        <p:spPr>
          <a:xfrm>
            <a:off x="623888" y="1282304"/>
            <a:ext cx="5225645" cy="213955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accent1"/>
              </a:buClr>
              <a:buSzPts val="12000"/>
              <a:buFont typeface="Arial"/>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1"/>
          <p:cNvSpPr txBox="1">
            <a:spLocks noGrp="1"/>
          </p:cNvSpPr>
          <p:nvPr>
            <p:ph type="body" idx="1"/>
          </p:nvPr>
        </p:nvSpPr>
        <p:spPr>
          <a:xfrm>
            <a:off x="623888" y="3442098"/>
            <a:ext cx="7886699" cy="1125140"/>
          </a:xfrm>
          <a:prstGeom prst="rect">
            <a:avLst/>
          </a:prstGeom>
          <a:noFill/>
          <a:ln>
            <a:noFill/>
          </a:ln>
        </p:spPr>
        <p:txBody>
          <a:bodyPr spcFirstLastPara="1" wrap="square" lIns="91425" tIns="45700" rIns="91425" bIns="45700" anchor="t" anchorCtr="0">
            <a:normAutofit/>
          </a:bodyPr>
          <a:lstStyle>
            <a:lvl1pPr marL="171450" lvl="0" indent="-85725" algn="l">
              <a:lnSpc>
                <a:spcPct val="90000"/>
              </a:lnSpc>
              <a:spcBef>
                <a:spcPts val="750"/>
              </a:spcBef>
              <a:spcAft>
                <a:spcPts val="0"/>
              </a:spcAft>
              <a:buClr>
                <a:srgbClr val="888888"/>
              </a:buClr>
              <a:buSzPts val="4800"/>
              <a:buNone/>
              <a:defRPr sz="1800">
                <a:solidFill>
                  <a:srgbClr val="888888"/>
                </a:solidFill>
              </a:defRPr>
            </a:lvl1pPr>
            <a:lvl2pPr marL="342900" lvl="1" indent="-85725" algn="l">
              <a:lnSpc>
                <a:spcPct val="90000"/>
              </a:lnSpc>
              <a:spcBef>
                <a:spcPts val="375"/>
              </a:spcBef>
              <a:spcAft>
                <a:spcPts val="0"/>
              </a:spcAft>
              <a:buClr>
                <a:srgbClr val="888888"/>
              </a:buClr>
              <a:buSzPts val="4000"/>
              <a:buNone/>
              <a:defRPr sz="1500">
                <a:solidFill>
                  <a:srgbClr val="888888"/>
                </a:solidFill>
              </a:defRPr>
            </a:lvl2pPr>
            <a:lvl3pPr marL="514350" lvl="2" indent="-85725" algn="l">
              <a:lnSpc>
                <a:spcPct val="90000"/>
              </a:lnSpc>
              <a:spcBef>
                <a:spcPts val="375"/>
              </a:spcBef>
              <a:spcAft>
                <a:spcPts val="0"/>
              </a:spcAft>
              <a:buClr>
                <a:srgbClr val="888888"/>
              </a:buClr>
              <a:buSzPts val="3600"/>
              <a:buNone/>
              <a:defRPr sz="1350">
                <a:solidFill>
                  <a:srgbClr val="888888"/>
                </a:solidFill>
              </a:defRPr>
            </a:lvl3pPr>
            <a:lvl4pPr marL="685800" lvl="3" indent="-85725" algn="l">
              <a:lnSpc>
                <a:spcPct val="90000"/>
              </a:lnSpc>
              <a:spcBef>
                <a:spcPts val="375"/>
              </a:spcBef>
              <a:spcAft>
                <a:spcPts val="0"/>
              </a:spcAft>
              <a:buClr>
                <a:srgbClr val="888888"/>
              </a:buClr>
              <a:buSzPts val="3200"/>
              <a:buNone/>
              <a:defRPr sz="1200">
                <a:solidFill>
                  <a:srgbClr val="888888"/>
                </a:solidFill>
              </a:defRPr>
            </a:lvl4pPr>
            <a:lvl5pPr marL="857250" lvl="4" indent="-85725" algn="l">
              <a:lnSpc>
                <a:spcPct val="90000"/>
              </a:lnSpc>
              <a:spcBef>
                <a:spcPts val="375"/>
              </a:spcBef>
              <a:spcAft>
                <a:spcPts val="0"/>
              </a:spcAft>
              <a:buClr>
                <a:srgbClr val="888888"/>
              </a:buClr>
              <a:buSzPts val="3200"/>
              <a:buNone/>
              <a:defRPr sz="1200">
                <a:solidFill>
                  <a:srgbClr val="888888"/>
                </a:solidFill>
              </a:defRPr>
            </a:lvl5pPr>
            <a:lvl6pPr marL="1028700" lvl="5" indent="-85725" algn="l">
              <a:lnSpc>
                <a:spcPct val="90000"/>
              </a:lnSpc>
              <a:spcBef>
                <a:spcPts val="375"/>
              </a:spcBef>
              <a:spcAft>
                <a:spcPts val="0"/>
              </a:spcAft>
              <a:buClr>
                <a:srgbClr val="888888"/>
              </a:buClr>
              <a:buSzPts val="3200"/>
              <a:buNone/>
              <a:defRPr sz="1200">
                <a:solidFill>
                  <a:srgbClr val="888888"/>
                </a:solidFill>
              </a:defRPr>
            </a:lvl6pPr>
            <a:lvl7pPr marL="1200150" lvl="6" indent="-85725" algn="l">
              <a:lnSpc>
                <a:spcPct val="90000"/>
              </a:lnSpc>
              <a:spcBef>
                <a:spcPts val="375"/>
              </a:spcBef>
              <a:spcAft>
                <a:spcPts val="0"/>
              </a:spcAft>
              <a:buClr>
                <a:srgbClr val="888888"/>
              </a:buClr>
              <a:buSzPts val="3200"/>
              <a:buNone/>
              <a:defRPr sz="1200">
                <a:solidFill>
                  <a:srgbClr val="888888"/>
                </a:solidFill>
              </a:defRPr>
            </a:lvl7pPr>
            <a:lvl8pPr marL="1371600" lvl="7" indent="-85725" algn="l">
              <a:lnSpc>
                <a:spcPct val="90000"/>
              </a:lnSpc>
              <a:spcBef>
                <a:spcPts val="375"/>
              </a:spcBef>
              <a:spcAft>
                <a:spcPts val="0"/>
              </a:spcAft>
              <a:buClr>
                <a:srgbClr val="888888"/>
              </a:buClr>
              <a:buSzPts val="3200"/>
              <a:buNone/>
              <a:defRPr sz="1200">
                <a:solidFill>
                  <a:srgbClr val="888888"/>
                </a:solidFill>
              </a:defRPr>
            </a:lvl8pPr>
            <a:lvl9pPr marL="1543050" lvl="8" indent="-85725" algn="l">
              <a:lnSpc>
                <a:spcPct val="90000"/>
              </a:lnSpc>
              <a:spcBef>
                <a:spcPts val="375"/>
              </a:spcBef>
              <a:spcAft>
                <a:spcPts val="0"/>
              </a:spcAft>
              <a:buClr>
                <a:srgbClr val="888888"/>
              </a:buClr>
              <a:buSzPts val="3200"/>
              <a:buNone/>
              <a:defRPr sz="1200">
                <a:solidFill>
                  <a:srgbClr val="888888"/>
                </a:solidFill>
              </a:defRPr>
            </a:lvl9pPr>
          </a:lstStyle>
          <a:p>
            <a:endParaRPr/>
          </a:p>
        </p:txBody>
      </p:sp>
      <p:sp>
        <p:nvSpPr>
          <p:cNvPr id="71" name="Google Shape;71;p31"/>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31"/>
          <p:cNvSpPr txBox="1">
            <a:spLocks noGrp="1"/>
          </p:cNvSpPr>
          <p:nvPr>
            <p:ph type="sldNum" idx="12"/>
          </p:nvPr>
        </p:nvSpPr>
        <p:spPr>
          <a:xfrm>
            <a:off x="6457951"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1pPr>
            <a:lvl2pPr marL="0" marR="0" lvl="1"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2pPr>
            <a:lvl3pPr marL="0" marR="0" lvl="2"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3pPr>
            <a:lvl4pPr marL="0" marR="0" lvl="3"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4pPr>
            <a:lvl5pPr marL="0" marR="0" lvl="4"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5pPr>
            <a:lvl6pPr marL="0" marR="0" lvl="5"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6pPr>
            <a:lvl7pPr marL="0" marR="0" lvl="6"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7pPr>
            <a:lvl8pPr marL="0" marR="0" lvl="7"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8pPr>
            <a:lvl9pPr marL="0" marR="0" lvl="8"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9pPr>
          </a:lstStyle>
          <a:p>
            <a:fld id="{00000000-1234-1234-1234-123412341234}" type="slidenum">
              <a:rPr lang="en-US" smtClean="0"/>
              <a:pPr/>
              <a:t>‹#›</a:t>
            </a:fld>
            <a:endParaRPr lang="en-US"/>
          </a:p>
        </p:txBody>
      </p:sp>
      <p:pic>
        <p:nvPicPr>
          <p:cNvPr id="73" name="Google Shape;73;p31"/>
          <p:cNvPicPr preferRelativeResize="0"/>
          <p:nvPr/>
        </p:nvPicPr>
        <p:blipFill rotWithShape="1">
          <a:blip r:embed="rId2">
            <a:alphaModFix/>
          </a:blip>
          <a:srcRect/>
          <a:stretch/>
        </p:blipFill>
        <p:spPr>
          <a:xfrm>
            <a:off x="6451328" y="298071"/>
            <a:ext cx="1959842" cy="2031560"/>
          </a:xfrm>
          <a:prstGeom prst="rect">
            <a:avLst/>
          </a:prstGeom>
          <a:noFill/>
          <a:ln>
            <a:noFill/>
          </a:ln>
        </p:spPr>
      </p:pic>
    </p:spTree>
    <p:extLst>
      <p:ext uri="{BB962C8B-B14F-4D97-AF65-F5344CB8AC3E}">
        <p14:creationId xmlns:p14="http://schemas.microsoft.com/office/powerpoint/2010/main" val="990859230"/>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Two Content" type="twoObj">
  <p:cSld name="Two Content">
    <p:spTree>
      <p:nvGrpSpPr>
        <p:cNvPr id="1" name="Shape 74"/>
        <p:cNvGrpSpPr/>
        <p:nvPr/>
      </p:nvGrpSpPr>
      <p:grpSpPr>
        <a:xfrm>
          <a:off x="0" y="0"/>
          <a:ext cx="0" cy="0"/>
          <a:chOff x="0" y="0"/>
          <a:chExt cx="0" cy="0"/>
        </a:xfrm>
      </p:grpSpPr>
      <p:sp>
        <p:nvSpPr>
          <p:cNvPr id="75" name="Google Shape;75;p32"/>
          <p:cNvSpPr txBox="1">
            <a:spLocks noGrp="1"/>
          </p:cNvSpPr>
          <p:nvPr>
            <p:ph type="title"/>
          </p:nvPr>
        </p:nvSpPr>
        <p:spPr>
          <a:xfrm>
            <a:off x="628650" y="273844"/>
            <a:ext cx="7222038"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accen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2"/>
          <p:cNvSpPr txBox="1">
            <a:spLocks noGrp="1"/>
          </p:cNvSpPr>
          <p:nvPr>
            <p:ph type="body" idx="1"/>
          </p:nvPr>
        </p:nvSpPr>
        <p:spPr>
          <a:xfrm>
            <a:off x="628650" y="1369218"/>
            <a:ext cx="3886200" cy="3263504"/>
          </a:xfrm>
          <a:prstGeom prst="rect">
            <a:avLst/>
          </a:prstGeom>
          <a:noFill/>
          <a:ln>
            <a:noFill/>
          </a:ln>
        </p:spPr>
        <p:txBody>
          <a:bodyPr spcFirstLastPara="1" wrap="square" lIns="91425" tIns="45700" rIns="91425" bIns="45700" anchor="t" anchorCtr="0">
            <a:normAutofit/>
          </a:bodyPr>
          <a:lstStyle>
            <a:lvl1pPr marL="171450" lvl="0" indent="-128588" algn="l">
              <a:lnSpc>
                <a:spcPct val="90000"/>
              </a:lnSpc>
              <a:spcBef>
                <a:spcPts val="750"/>
              </a:spcBef>
              <a:spcAft>
                <a:spcPts val="0"/>
              </a:spcAft>
              <a:buClr>
                <a:schemeClr val="dk1"/>
              </a:buClr>
              <a:buSzPts val="1800"/>
              <a:buChar char="•"/>
              <a:defRPr/>
            </a:lvl1pPr>
            <a:lvl2pPr marL="342900" lvl="1" indent="-128588" algn="l">
              <a:lnSpc>
                <a:spcPct val="90000"/>
              </a:lnSpc>
              <a:spcBef>
                <a:spcPts val="375"/>
              </a:spcBef>
              <a:spcAft>
                <a:spcPts val="0"/>
              </a:spcAft>
              <a:buClr>
                <a:schemeClr val="dk1"/>
              </a:buClr>
              <a:buSzPts val="1800"/>
              <a:buChar char="•"/>
              <a:defRPr/>
            </a:lvl2pPr>
            <a:lvl3pPr marL="514350" lvl="2" indent="-128588" algn="l">
              <a:lnSpc>
                <a:spcPct val="90000"/>
              </a:lnSpc>
              <a:spcBef>
                <a:spcPts val="375"/>
              </a:spcBef>
              <a:spcAft>
                <a:spcPts val="0"/>
              </a:spcAft>
              <a:buClr>
                <a:schemeClr val="dk1"/>
              </a:buClr>
              <a:buSzPts val="1800"/>
              <a:buChar char="•"/>
              <a:defRPr/>
            </a:lvl3pPr>
            <a:lvl4pPr marL="685800" lvl="3" indent="-128588" algn="l">
              <a:lnSpc>
                <a:spcPct val="90000"/>
              </a:lnSpc>
              <a:spcBef>
                <a:spcPts val="375"/>
              </a:spcBef>
              <a:spcAft>
                <a:spcPts val="0"/>
              </a:spcAft>
              <a:buClr>
                <a:schemeClr val="dk1"/>
              </a:buClr>
              <a:buSzPts val="1800"/>
              <a:buChar char="•"/>
              <a:defRPr/>
            </a:lvl4pPr>
            <a:lvl5pPr marL="857250" lvl="4" indent="-128588" algn="l">
              <a:lnSpc>
                <a:spcPct val="90000"/>
              </a:lnSpc>
              <a:spcBef>
                <a:spcPts val="375"/>
              </a:spcBef>
              <a:spcAft>
                <a:spcPts val="0"/>
              </a:spcAft>
              <a:buClr>
                <a:schemeClr val="dk1"/>
              </a:buClr>
              <a:buSzPts val="1800"/>
              <a:buChar char="•"/>
              <a:defRPr/>
            </a:lvl5pPr>
            <a:lvl6pPr marL="1028700" lvl="5" indent="-128588" algn="l">
              <a:lnSpc>
                <a:spcPct val="90000"/>
              </a:lnSpc>
              <a:spcBef>
                <a:spcPts val="375"/>
              </a:spcBef>
              <a:spcAft>
                <a:spcPts val="0"/>
              </a:spcAft>
              <a:buClr>
                <a:schemeClr val="dk1"/>
              </a:buClr>
              <a:buSzPts val="1800"/>
              <a:buChar char="•"/>
              <a:defRPr/>
            </a:lvl6pPr>
            <a:lvl7pPr marL="1200150" lvl="6" indent="-128588" algn="l">
              <a:lnSpc>
                <a:spcPct val="90000"/>
              </a:lnSpc>
              <a:spcBef>
                <a:spcPts val="375"/>
              </a:spcBef>
              <a:spcAft>
                <a:spcPts val="0"/>
              </a:spcAft>
              <a:buClr>
                <a:schemeClr val="dk1"/>
              </a:buClr>
              <a:buSzPts val="1800"/>
              <a:buChar char="•"/>
              <a:defRPr/>
            </a:lvl7pPr>
            <a:lvl8pPr marL="1371600" lvl="7" indent="-128588" algn="l">
              <a:lnSpc>
                <a:spcPct val="90000"/>
              </a:lnSpc>
              <a:spcBef>
                <a:spcPts val="375"/>
              </a:spcBef>
              <a:spcAft>
                <a:spcPts val="0"/>
              </a:spcAft>
              <a:buClr>
                <a:schemeClr val="dk1"/>
              </a:buClr>
              <a:buSzPts val="1800"/>
              <a:buChar char="•"/>
              <a:defRPr/>
            </a:lvl8pPr>
            <a:lvl9pPr marL="1543050" lvl="8" indent="-128588" algn="l">
              <a:lnSpc>
                <a:spcPct val="90000"/>
              </a:lnSpc>
              <a:spcBef>
                <a:spcPts val="375"/>
              </a:spcBef>
              <a:spcAft>
                <a:spcPts val="0"/>
              </a:spcAft>
              <a:buClr>
                <a:schemeClr val="dk1"/>
              </a:buClr>
              <a:buSzPts val="1800"/>
              <a:buChar char="•"/>
              <a:defRPr/>
            </a:lvl9pPr>
          </a:lstStyle>
          <a:p>
            <a:endParaRPr/>
          </a:p>
        </p:txBody>
      </p:sp>
      <p:sp>
        <p:nvSpPr>
          <p:cNvPr id="77" name="Google Shape;77;p32"/>
          <p:cNvSpPr txBox="1">
            <a:spLocks noGrp="1"/>
          </p:cNvSpPr>
          <p:nvPr>
            <p:ph type="body" idx="2"/>
          </p:nvPr>
        </p:nvSpPr>
        <p:spPr>
          <a:xfrm>
            <a:off x="4629150" y="1369218"/>
            <a:ext cx="3886200" cy="3263504"/>
          </a:xfrm>
          <a:prstGeom prst="rect">
            <a:avLst/>
          </a:prstGeom>
          <a:noFill/>
          <a:ln>
            <a:noFill/>
          </a:ln>
        </p:spPr>
        <p:txBody>
          <a:bodyPr spcFirstLastPara="1" wrap="square" lIns="91425" tIns="45700" rIns="91425" bIns="45700" anchor="t" anchorCtr="0">
            <a:normAutofit/>
          </a:bodyPr>
          <a:lstStyle>
            <a:lvl1pPr marL="171450" lvl="0" indent="-128588" algn="l">
              <a:lnSpc>
                <a:spcPct val="90000"/>
              </a:lnSpc>
              <a:spcBef>
                <a:spcPts val="750"/>
              </a:spcBef>
              <a:spcAft>
                <a:spcPts val="0"/>
              </a:spcAft>
              <a:buClr>
                <a:schemeClr val="dk1"/>
              </a:buClr>
              <a:buSzPts val="1800"/>
              <a:buChar char="•"/>
              <a:defRPr/>
            </a:lvl1pPr>
            <a:lvl2pPr marL="342900" lvl="1" indent="-128588" algn="l">
              <a:lnSpc>
                <a:spcPct val="90000"/>
              </a:lnSpc>
              <a:spcBef>
                <a:spcPts val="375"/>
              </a:spcBef>
              <a:spcAft>
                <a:spcPts val="0"/>
              </a:spcAft>
              <a:buClr>
                <a:schemeClr val="dk1"/>
              </a:buClr>
              <a:buSzPts val="1800"/>
              <a:buChar char="•"/>
              <a:defRPr/>
            </a:lvl2pPr>
            <a:lvl3pPr marL="514350" lvl="2" indent="-128588" algn="l">
              <a:lnSpc>
                <a:spcPct val="90000"/>
              </a:lnSpc>
              <a:spcBef>
                <a:spcPts val="375"/>
              </a:spcBef>
              <a:spcAft>
                <a:spcPts val="0"/>
              </a:spcAft>
              <a:buClr>
                <a:schemeClr val="dk1"/>
              </a:buClr>
              <a:buSzPts val="1800"/>
              <a:buChar char="•"/>
              <a:defRPr/>
            </a:lvl3pPr>
            <a:lvl4pPr marL="685800" lvl="3" indent="-128588" algn="l">
              <a:lnSpc>
                <a:spcPct val="90000"/>
              </a:lnSpc>
              <a:spcBef>
                <a:spcPts val="375"/>
              </a:spcBef>
              <a:spcAft>
                <a:spcPts val="0"/>
              </a:spcAft>
              <a:buClr>
                <a:schemeClr val="dk1"/>
              </a:buClr>
              <a:buSzPts val="1800"/>
              <a:buChar char="•"/>
              <a:defRPr/>
            </a:lvl4pPr>
            <a:lvl5pPr marL="857250" lvl="4" indent="-128588" algn="l">
              <a:lnSpc>
                <a:spcPct val="90000"/>
              </a:lnSpc>
              <a:spcBef>
                <a:spcPts val="375"/>
              </a:spcBef>
              <a:spcAft>
                <a:spcPts val="0"/>
              </a:spcAft>
              <a:buClr>
                <a:schemeClr val="dk1"/>
              </a:buClr>
              <a:buSzPts val="1800"/>
              <a:buChar char="•"/>
              <a:defRPr/>
            </a:lvl5pPr>
            <a:lvl6pPr marL="1028700" lvl="5" indent="-128588" algn="l">
              <a:lnSpc>
                <a:spcPct val="90000"/>
              </a:lnSpc>
              <a:spcBef>
                <a:spcPts val="375"/>
              </a:spcBef>
              <a:spcAft>
                <a:spcPts val="0"/>
              </a:spcAft>
              <a:buClr>
                <a:schemeClr val="dk1"/>
              </a:buClr>
              <a:buSzPts val="1800"/>
              <a:buChar char="•"/>
              <a:defRPr/>
            </a:lvl6pPr>
            <a:lvl7pPr marL="1200150" lvl="6" indent="-128588" algn="l">
              <a:lnSpc>
                <a:spcPct val="90000"/>
              </a:lnSpc>
              <a:spcBef>
                <a:spcPts val="375"/>
              </a:spcBef>
              <a:spcAft>
                <a:spcPts val="0"/>
              </a:spcAft>
              <a:buClr>
                <a:schemeClr val="dk1"/>
              </a:buClr>
              <a:buSzPts val="1800"/>
              <a:buChar char="•"/>
              <a:defRPr/>
            </a:lvl7pPr>
            <a:lvl8pPr marL="1371600" lvl="7" indent="-128588" algn="l">
              <a:lnSpc>
                <a:spcPct val="90000"/>
              </a:lnSpc>
              <a:spcBef>
                <a:spcPts val="375"/>
              </a:spcBef>
              <a:spcAft>
                <a:spcPts val="0"/>
              </a:spcAft>
              <a:buClr>
                <a:schemeClr val="dk1"/>
              </a:buClr>
              <a:buSzPts val="1800"/>
              <a:buChar char="•"/>
              <a:defRPr/>
            </a:lvl8pPr>
            <a:lvl9pPr marL="1543050" lvl="8" indent="-128588" algn="l">
              <a:lnSpc>
                <a:spcPct val="90000"/>
              </a:lnSpc>
              <a:spcBef>
                <a:spcPts val="375"/>
              </a:spcBef>
              <a:spcAft>
                <a:spcPts val="0"/>
              </a:spcAft>
              <a:buClr>
                <a:schemeClr val="dk1"/>
              </a:buClr>
              <a:buSzPts val="1800"/>
              <a:buChar char="•"/>
              <a:defRPr/>
            </a:lvl9pPr>
          </a:lstStyle>
          <a:p>
            <a:endParaRPr/>
          </a:p>
        </p:txBody>
      </p:sp>
      <p:sp>
        <p:nvSpPr>
          <p:cNvPr id="78" name="Google Shape;78;p32"/>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32"/>
          <p:cNvSpPr txBox="1">
            <a:spLocks noGrp="1"/>
          </p:cNvSpPr>
          <p:nvPr>
            <p:ph type="sldNum" idx="12"/>
          </p:nvPr>
        </p:nvSpPr>
        <p:spPr>
          <a:xfrm>
            <a:off x="6457951"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1pPr>
            <a:lvl2pPr marL="0" marR="0" lvl="1"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2pPr>
            <a:lvl3pPr marL="0" marR="0" lvl="2"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3pPr>
            <a:lvl4pPr marL="0" marR="0" lvl="3"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4pPr>
            <a:lvl5pPr marL="0" marR="0" lvl="4"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5pPr>
            <a:lvl6pPr marL="0" marR="0" lvl="5"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6pPr>
            <a:lvl7pPr marL="0" marR="0" lvl="6"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7pPr>
            <a:lvl8pPr marL="0" marR="0" lvl="7"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8pPr>
            <a:lvl9pPr marL="0" marR="0" lvl="8"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9pPr>
          </a:lstStyle>
          <a:p>
            <a:fld id="{00000000-1234-1234-1234-123412341234}" type="slidenum">
              <a:rPr lang="en-US" smtClean="0"/>
              <a:pPr/>
              <a:t>‹#›</a:t>
            </a:fld>
            <a:endParaRPr lang="en-US"/>
          </a:p>
        </p:txBody>
      </p:sp>
      <p:pic>
        <p:nvPicPr>
          <p:cNvPr id="80" name="Google Shape;80;p32"/>
          <p:cNvPicPr preferRelativeResize="0"/>
          <p:nvPr/>
        </p:nvPicPr>
        <p:blipFill rotWithShape="1">
          <a:blip r:embed="rId2">
            <a:alphaModFix/>
          </a:blip>
          <a:srcRect/>
          <a:stretch/>
        </p:blipFill>
        <p:spPr>
          <a:xfrm>
            <a:off x="8058209" y="273844"/>
            <a:ext cx="914281" cy="947738"/>
          </a:xfrm>
          <a:prstGeom prst="rect">
            <a:avLst/>
          </a:prstGeom>
          <a:noFill/>
          <a:ln>
            <a:noFill/>
          </a:ln>
        </p:spPr>
      </p:pic>
    </p:spTree>
    <p:extLst>
      <p:ext uri="{BB962C8B-B14F-4D97-AF65-F5344CB8AC3E}">
        <p14:creationId xmlns:p14="http://schemas.microsoft.com/office/powerpoint/2010/main" val="3605608201"/>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1"/>
        <p:cNvGrpSpPr/>
        <p:nvPr/>
      </p:nvGrpSpPr>
      <p:grpSpPr>
        <a:xfrm>
          <a:off x="0" y="0"/>
          <a:ext cx="0" cy="0"/>
          <a:chOff x="0" y="0"/>
          <a:chExt cx="0" cy="0"/>
        </a:xfrm>
      </p:grpSpPr>
      <p:sp>
        <p:nvSpPr>
          <p:cNvPr id="82" name="Google Shape;82;p33"/>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33"/>
          <p:cNvSpPr txBox="1">
            <a:spLocks noGrp="1"/>
          </p:cNvSpPr>
          <p:nvPr>
            <p:ph type="sldNum" idx="12"/>
          </p:nvPr>
        </p:nvSpPr>
        <p:spPr>
          <a:xfrm>
            <a:off x="6457951"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1pPr>
            <a:lvl2pPr marL="0" marR="0" lvl="1"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2pPr>
            <a:lvl3pPr marL="0" marR="0" lvl="2"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3pPr>
            <a:lvl4pPr marL="0" marR="0" lvl="3"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4pPr>
            <a:lvl5pPr marL="0" marR="0" lvl="4"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5pPr>
            <a:lvl6pPr marL="0" marR="0" lvl="5"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6pPr>
            <a:lvl7pPr marL="0" marR="0" lvl="6"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7pPr>
            <a:lvl8pPr marL="0" marR="0" lvl="7"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8pPr>
            <a:lvl9pPr marL="0" marR="0" lvl="8" indent="0" algn="r">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9pPr>
          </a:lstStyle>
          <a:p>
            <a:fld id="{00000000-1234-1234-1234-123412341234}" type="slidenum">
              <a:rPr lang="en-US" smtClean="0"/>
              <a:pPr/>
              <a:t>‹#›</a:t>
            </a:fld>
            <a:endParaRPr lang="en-US"/>
          </a:p>
        </p:txBody>
      </p:sp>
      <p:pic>
        <p:nvPicPr>
          <p:cNvPr id="84" name="Google Shape;84;p33"/>
          <p:cNvPicPr preferRelativeResize="0"/>
          <p:nvPr/>
        </p:nvPicPr>
        <p:blipFill rotWithShape="1">
          <a:blip r:embed="rId2">
            <a:alphaModFix/>
          </a:blip>
          <a:srcRect/>
          <a:stretch/>
        </p:blipFill>
        <p:spPr>
          <a:xfrm>
            <a:off x="8058209" y="273844"/>
            <a:ext cx="914281" cy="947738"/>
          </a:xfrm>
          <a:prstGeom prst="rect">
            <a:avLst/>
          </a:prstGeom>
          <a:noFill/>
          <a:ln>
            <a:noFill/>
          </a:ln>
        </p:spPr>
      </p:pic>
    </p:spTree>
    <p:extLst>
      <p:ext uri="{BB962C8B-B14F-4D97-AF65-F5344CB8AC3E}">
        <p14:creationId xmlns:p14="http://schemas.microsoft.com/office/powerpoint/2010/main" val="2419120869"/>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Timeline_1">
  <p:cSld name="Timeline_1">
    <p:bg>
      <p:bgPr>
        <a:solidFill>
          <a:srgbClr val="F7F2E0"/>
        </a:solidFill>
        <a:effectLst/>
      </p:bgPr>
    </p:bg>
    <p:spTree>
      <p:nvGrpSpPr>
        <p:cNvPr id="1" name="Shape 85"/>
        <p:cNvGrpSpPr/>
        <p:nvPr/>
      </p:nvGrpSpPr>
      <p:grpSpPr>
        <a:xfrm>
          <a:off x="0" y="0"/>
          <a:ext cx="0" cy="0"/>
          <a:chOff x="0" y="0"/>
          <a:chExt cx="0" cy="0"/>
        </a:xfrm>
      </p:grpSpPr>
      <p:sp>
        <p:nvSpPr>
          <p:cNvPr id="86" name="Google Shape;86;g2c50cf06fb9_1_426"/>
          <p:cNvSpPr txBox="1">
            <a:spLocks noGrp="1"/>
          </p:cNvSpPr>
          <p:nvPr>
            <p:ph type="title"/>
          </p:nvPr>
        </p:nvSpPr>
        <p:spPr>
          <a:xfrm>
            <a:off x="327369" y="273845"/>
            <a:ext cx="8489270" cy="698175"/>
          </a:xfrm>
          <a:prstGeom prst="rect">
            <a:avLst/>
          </a:prstGeom>
          <a:noFill/>
          <a:ln>
            <a:noFill/>
          </a:ln>
        </p:spPr>
        <p:txBody>
          <a:bodyPr spcFirstLastPara="1" wrap="square" lIns="182875" tIns="182875" rIns="182875" bIns="0" anchor="ctr" anchorCtr="0">
            <a:noAutofit/>
          </a:bodyPr>
          <a:lstStyle>
            <a:lvl1pPr lvl="0" algn="ctr" rtl="0">
              <a:lnSpc>
                <a:spcPct val="90000"/>
              </a:lnSpc>
              <a:spcBef>
                <a:spcPts val="0"/>
              </a:spcBef>
              <a:spcAft>
                <a:spcPts val="0"/>
              </a:spcAft>
              <a:buClr>
                <a:schemeClr val="accent5"/>
              </a:buClr>
              <a:buSzPts val="10000"/>
              <a:buFont typeface="Georgia"/>
              <a:buNone/>
              <a:defRPr sz="3750">
                <a:solidFill>
                  <a:schemeClr val="accent5"/>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7" name="Google Shape;87;g2c50cf06fb9_1_426"/>
          <p:cNvSpPr txBox="1">
            <a:spLocks noGrp="1"/>
          </p:cNvSpPr>
          <p:nvPr>
            <p:ph type="body" idx="1"/>
          </p:nvPr>
        </p:nvSpPr>
        <p:spPr>
          <a:xfrm>
            <a:off x="327369" y="972062"/>
            <a:ext cx="8489270" cy="431100"/>
          </a:xfrm>
          <a:prstGeom prst="rect">
            <a:avLst/>
          </a:prstGeom>
          <a:noFill/>
          <a:ln>
            <a:noFill/>
          </a:ln>
        </p:spPr>
        <p:txBody>
          <a:bodyPr spcFirstLastPara="1" wrap="square" lIns="182875" tIns="91400" rIns="182875" bIns="91400" anchor="t" anchorCtr="0">
            <a:noAutofit/>
          </a:bodyPr>
          <a:lstStyle>
            <a:lvl1pPr marL="171450" lvl="0" indent="-85725" algn="ctr" rtl="0">
              <a:lnSpc>
                <a:spcPct val="90000"/>
              </a:lnSpc>
              <a:spcBef>
                <a:spcPts val="750"/>
              </a:spcBef>
              <a:spcAft>
                <a:spcPts val="0"/>
              </a:spcAft>
              <a:buClr>
                <a:schemeClr val="accent5"/>
              </a:buClr>
              <a:buSzPts val="4000"/>
              <a:buNone/>
              <a:defRPr sz="1500" b="1" cap="none">
                <a:solidFill>
                  <a:schemeClr val="accent5"/>
                </a:solidFil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88" name="Google Shape;88;g2c50cf06fb9_1_426"/>
          <p:cNvSpPr txBox="1">
            <a:spLocks noGrp="1"/>
          </p:cNvSpPr>
          <p:nvPr>
            <p:ph type="body" idx="2"/>
          </p:nvPr>
        </p:nvSpPr>
        <p:spPr>
          <a:xfrm>
            <a:off x="320827" y="1513835"/>
            <a:ext cx="1137339" cy="431100"/>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5600"/>
              <a:buNone/>
              <a:defRPr sz="2100" b="0" cap="none">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89" name="Google Shape;89;g2c50cf06fb9_1_426"/>
          <p:cNvSpPr txBox="1">
            <a:spLocks noGrp="1"/>
          </p:cNvSpPr>
          <p:nvPr>
            <p:ph type="body" idx="3"/>
          </p:nvPr>
        </p:nvSpPr>
        <p:spPr>
          <a:xfrm>
            <a:off x="1554024" y="1513835"/>
            <a:ext cx="1137339" cy="431100"/>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5600"/>
              <a:buNone/>
              <a:defRPr sz="2100" b="0" cap="none">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90" name="Google Shape;90;g2c50cf06fb9_1_426"/>
          <p:cNvSpPr txBox="1">
            <a:spLocks noGrp="1"/>
          </p:cNvSpPr>
          <p:nvPr>
            <p:ph type="body" idx="4"/>
          </p:nvPr>
        </p:nvSpPr>
        <p:spPr>
          <a:xfrm>
            <a:off x="2772377" y="1513835"/>
            <a:ext cx="1137339" cy="431100"/>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5600"/>
              <a:buNone/>
              <a:defRPr sz="2100" b="0" cap="none">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91" name="Google Shape;91;g2c50cf06fb9_1_426"/>
          <p:cNvSpPr txBox="1">
            <a:spLocks noGrp="1"/>
          </p:cNvSpPr>
          <p:nvPr>
            <p:ph type="body" idx="5"/>
          </p:nvPr>
        </p:nvSpPr>
        <p:spPr>
          <a:xfrm>
            <a:off x="4007663" y="1513835"/>
            <a:ext cx="1137339" cy="431100"/>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5600"/>
              <a:buNone/>
              <a:defRPr sz="2100" b="0" cap="none">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92" name="Google Shape;92;g2c50cf06fb9_1_426"/>
          <p:cNvSpPr txBox="1">
            <a:spLocks noGrp="1"/>
          </p:cNvSpPr>
          <p:nvPr>
            <p:ph type="body" idx="6"/>
          </p:nvPr>
        </p:nvSpPr>
        <p:spPr>
          <a:xfrm>
            <a:off x="5226015" y="1513835"/>
            <a:ext cx="1137339" cy="431100"/>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5600"/>
              <a:buNone/>
              <a:defRPr sz="2100" b="0" cap="none">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93" name="Google Shape;93;g2c50cf06fb9_1_426"/>
          <p:cNvSpPr txBox="1">
            <a:spLocks noGrp="1"/>
          </p:cNvSpPr>
          <p:nvPr>
            <p:ph type="body" idx="7"/>
          </p:nvPr>
        </p:nvSpPr>
        <p:spPr>
          <a:xfrm>
            <a:off x="6444368" y="1513835"/>
            <a:ext cx="1137339" cy="431100"/>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5600"/>
              <a:buNone/>
              <a:defRPr sz="2100" b="0" cap="none">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94" name="Google Shape;94;g2c50cf06fb9_1_426"/>
          <p:cNvSpPr txBox="1">
            <a:spLocks noGrp="1"/>
          </p:cNvSpPr>
          <p:nvPr>
            <p:ph type="body" idx="8"/>
          </p:nvPr>
        </p:nvSpPr>
        <p:spPr>
          <a:xfrm>
            <a:off x="7672727" y="1513835"/>
            <a:ext cx="1137339" cy="431100"/>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5600"/>
              <a:buNone/>
              <a:defRPr sz="2100" b="0" cap="none">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95" name="Google Shape;95;g2c50cf06fb9_1_426"/>
          <p:cNvSpPr txBox="1">
            <a:spLocks noGrp="1"/>
          </p:cNvSpPr>
          <p:nvPr>
            <p:ph type="body" idx="9"/>
          </p:nvPr>
        </p:nvSpPr>
        <p:spPr>
          <a:xfrm>
            <a:off x="320827" y="1961631"/>
            <a:ext cx="1137339" cy="5078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2000"/>
              <a:buNone/>
              <a:defRPr sz="750" b="1" cap="none">
                <a:solidFill>
                  <a:schemeClr val="accent5"/>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96" name="Google Shape;96;g2c50cf06fb9_1_426"/>
          <p:cNvSpPr txBox="1">
            <a:spLocks noGrp="1"/>
          </p:cNvSpPr>
          <p:nvPr>
            <p:ph type="body" idx="13"/>
          </p:nvPr>
        </p:nvSpPr>
        <p:spPr>
          <a:xfrm>
            <a:off x="1554024" y="1961631"/>
            <a:ext cx="1137339" cy="5078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2000"/>
              <a:buNone/>
              <a:defRPr sz="750" b="1" cap="none">
                <a:solidFill>
                  <a:schemeClr val="accent5"/>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97" name="Google Shape;97;g2c50cf06fb9_1_426"/>
          <p:cNvSpPr txBox="1">
            <a:spLocks noGrp="1"/>
          </p:cNvSpPr>
          <p:nvPr>
            <p:ph type="body" idx="14"/>
          </p:nvPr>
        </p:nvSpPr>
        <p:spPr>
          <a:xfrm>
            <a:off x="2772377" y="1961631"/>
            <a:ext cx="1137339" cy="5078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2000"/>
              <a:buNone/>
              <a:defRPr sz="750" b="1" cap="none">
                <a:solidFill>
                  <a:schemeClr val="accent5"/>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98" name="Google Shape;98;g2c50cf06fb9_1_426"/>
          <p:cNvSpPr txBox="1">
            <a:spLocks noGrp="1"/>
          </p:cNvSpPr>
          <p:nvPr>
            <p:ph type="body" idx="15"/>
          </p:nvPr>
        </p:nvSpPr>
        <p:spPr>
          <a:xfrm>
            <a:off x="4007663" y="1961631"/>
            <a:ext cx="1137339" cy="5078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2000"/>
              <a:buNone/>
              <a:defRPr sz="750" b="1" cap="none">
                <a:solidFill>
                  <a:schemeClr val="accent5"/>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99" name="Google Shape;99;g2c50cf06fb9_1_426"/>
          <p:cNvSpPr txBox="1">
            <a:spLocks noGrp="1"/>
          </p:cNvSpPr>
          <p:nvPr>
            <p:ph type="body" idx="16"/>
          </p:nvPr>
        </p:nvSpPr>
        <p:spPr>
          <a:xfrm>
            <a:off x="5226015" y="1961631"/>
            <a:ext cx="1137339" cy="5078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2000"/>
              <a:buNone/>
              <a:defRPr sz="750" b="1" cap="none">
                <a:solidFill>
                  <a:schemeClr val="accent5"/>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00" name="Google Shape;100;g2c50cf06fb9_1_426"/>
          <p:cNvSpPr txBox="1">
            <a:spLocks noGrp="1"/>
          </p:cNvSpPr>
          <p:nvPr>
            <p:ph type="body" idx="17"/>
          </p:nvPr>
        </p:nvSpPr>
        <p:spPr>
          <a:xfrm>
            <a:off x="6444368" y="1961631"/>
            <a:ext cx="1137339" cy="5078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2000"/>
              <a:buNone/>
              <a:defRPr sz="750" b="1" cap="none">
                <a:solidFill>
                  <a:schemeClr val="accent5"/>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01" name="Google Shape;101;g2c50cf06fb9_1_426"/>
          <p:cNvSpPr txBox="1">
            <a:spLocks noGrp="1"/>
          </p:cNvSpPr>
          <p:nvPr>
            <p:ph type="body" idx="18"/>
          </p:nvPr>
        </p:nvSpPr>
        <p:spPr>
          <a:xfrm>
            <a:off x="7672727" y="1961631"/>
            <a:ext cx="1137339" cy="5078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accent5"/>
              </a:buClr>
              <a:buSzPts val="2000"/>
              <a:buNone/>
              <a:defRPr sz="750" b="1" cap="none">
                <a:solidFill>
                  <a:schemeClr val="accent5"/>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02" name="Google Shape;102;g2c50cf06fb9_1_426"/>
          <p:cNvSpPr txBox="1">
            <a:spLocks noGrp="1"/>
          </p:cNvSpPr>
          <p:nvPr>
            <p:ph type="body" idx="19"/>
          </p:nvPr>
        </p:nvSpPr>
        <p:spPr>
          <a:xfrm>
            <a:off x="320827" y="2691373"/>
            <a:ext cx="1137339" cy="88200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chemeClr val="accent5"/>
              </a:buClr>
              <a:buSzPts val="2400"/>
              <a:buNone/>
              <a:defRPr sz="900" b="0">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03" name="Google Shape;103;g2c50cf06fb9_1_426"/>
          <p:cNvSpPr txBox="1">
            <a:spLocks noGrp="1"/>
          </p:cNvSpPr>
          <p:nvPr>
            <p:ph type="body" idx="20"/>
          </p:nvPr>
        </p:nvSpPr>
        <p:spPr>
          <a:xfrm>
            <a:off x="1542372" y="2691373"/>
            <a:ext cx="1137339" cy="88200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chemeClr val="accent5"/>
              </a:buClr>
              <a:buSzPts val="2400"/>
              <a:buNone/>
              <a:defRPr sz="900" b="0">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04" name="Google Shape;104;g2c50cf06fb9_1_426"/>
          <p:cNvSpPr txBox="1">
            <a:spLocks noGrp="1"/>
          </p:cNvSpPr>
          <p:nvPr>
            <p:ph type="body" idx="21"/>
          </p:nvPr>
        </p:nvSpPr>
        <p:spPr>
          <a:xfrm>
            <a:off x="2763918" y="2691373"/>
            <a:ext cx="1160061" cy="88200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chemeClr val="accent5"/>
              </a:buClr>
              <a:buSzPts val="2400"/>
              <a:buNone/>
              <a:defRPr sz="900" b="0">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05" name="Google Shape;105;g2c50cf06fb9_1_426"/>
          <p:cNvSpPr txBox="1">
            <a:spLocks noGrp="1"/>
          </p:cNvSpPr>
          <p:nvPr>
            <p:ph type="body" idx="22"/>
          </p:nvPr>
        </p:nvSpPr>
        <p:spPr>
          <a:xfrm>
            <a:off x="4008090" y="2691373"/>
            <a:ext cx="1137339" cy="88200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chemeClr val="accent5"/>
              </a:buClr>
              <a:buSzPts val="2400"/>
              <a:buNone/>
              <a:defRPr sz="900" b="0">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06" name="Google Shape;106;g2c50cf06fb9_1_426"/>
          <p:cNvSpPr txBox="1">
            <a:spLocks noGrp="1"/>
          </p:cNvSpPr>
          <p:nvPr>
            <p:ph type="body" idx="23"/>
          </p:nvPr>
        </p:nvSpPr>
        <p:spPr>
          <a:xfrm>
            <a:off x="5229636" y="2691373"/>
            <a:ext cx="1137339" cy="88200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chemeClr val="accent5"/>
              </a:buClr>
              <a:buSzPts val="2400"/>
              <a:buNone/>
              <a:defRPr sz="900" b="0">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07" name="Google Shape;107;g2c50cf06fb9_1_426"/>
          <p:cNvSpPr txBox="1">
            <a:spLocks noGrp="1"/>
          </p:cNvSpPr>
          <p:nvPr>
            <p:ph type="body" idx="24"/>
          </p:nvPr>
        </p:nvSpPr>
        <p:spPr>
          <a:xfrm>
            <a:off x="6451181" y="2691373"/>
            <a:ext cx="1137339" cy="88200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chemeClr val="accent5"/>
              </a:buClr>
              <a:buSzPts val="2400"/>
              <a:buNone/>
              <a:defRPr sz="900" b="0">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08" name="Google Shape;108;g2c50cf06fb9_1_426"/>
          <p:cNvSpPr txBox="1">
            <a:spLocks noGrp="1"/>
          </p:cNvSpPr>
          <p:nvPr>
            <p:ph type="body" idx="25"/>
          </p:nvPr>
        </p:nvSpPr>
        <p:spPr>
          <a:xfrm>
            <a:off x="7672727" y="2691373"/>
            <a:ext cx="1137339" cy="88200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chemeClr val="accent5"/>
              </a:buClr>
              <a:buSzPts val="2400"/>
              <a:buNone/>
              <a:defRPr sz="900" b="0">
                <a:solidFill>
                  <a:schemeClr val="accent5"/>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09" name="Google Shape;109;g2c50cf06fb9_1_426"/>
          <p:cNvSpPr>
            <a:spLocks noGrp="1"/>
          </p:cNvSpPr>
          <p:nvPr>
            <p:ph type="pic" idx="26"/>
          </p:nvPr>
        </p:nvSpPr>
        <p:spPr>
          <a:xfrm>
            <a:off x="0" y="3758184"/>
            <a:ext cx="1282446" cy="1385325"/>
          </a:xfrm>
          <a:prstGeom prst="rect">
            <a:avLst/>
          </a:prstGeom>
          <a:noFill/>
          <a:ln>
            <a:noFill/>
          </a:ln>
        </p:spPr>
      </p:sp>
      <p:sp>
        <p:nvSpPr>
          <p:cNvPr id="110" name="Google Shape;110;g2c50cf06fb9_1_426"/>
          <p:cNvSpPr>
            <a:spLocks noGrp="1"/>
          </p:cNvSpPr>
          <p:nvPr>
            <p:ph type="pic" idx="27"/>
          </p:nvPr>
        </p:nvSpPr>
        <p:spPr>
          <a:xfrm>
            <a:off x="1310259" y="3758184"/>
            <a:ext cx="1282446" cy="1385325"/>
          </a:xfrm>
          <a:prstGeom prst="rect">
            <a:avLst/>
          </a:prstGeom>
          <a:noFill/>
          <a:ln>
            <a:noFill/>
          </a:ln>
        </p:spPr>
      </p:sp>
      <p:sp>
        <p:nvSpPr>
          <p:cNvPr id="111" name="Google Shape;111;g2c50cf06fb9_1_426"/>
          <p:cNvSpPr>
            <a:spLocks noGrp="1"/>
          </p:cNvSpPr>
          <p:nvPr>
            <p:ph type="pic" idx="28"/>
          </p:nvPr>
        </p:nvSpPr>
        <p:spPr>
          <a:xfrm>
            <a:off x="2620518" y="3758184"/>
            <a:ext cx="1282446" cy="1385325"/>
          </a:xfrm>
          <a:prstGeom prst="rect">
            <a:avLst/>
          </a:prstGeom>
          <a:noFill/>
          <a:ln>
            <a:noFill/>
          </a:ln>
        </p:spPr>
      </p:sp>
      <p:sp>
        <p:nvSpPr>
          <p:cNvPr id="112" name="Google Shape;112;g2c50cf06fb9_1_426"/>
          <p:cNvSpPr>
            <a:spLocks noGrp="1"/>
          </p:cNvSpPr>
          <p:nvPr>
            <p:ph type="pic" idx="29"/>
          </p:nvPr>
        </p:nvSpPr>
        <p:spPr>
          <a:xfrm>
            <a:off x="3930777" y="3758184"/>
            <a:ext cx="1282446" cy="1385325"/>
          </a:xfrm>
          <a:prstGeom prst="rect">
            <a:avLst/>
          </a:prstGeom>
          <a:noFill/>
          <a:ln>
            <a:noFill/>
          </a:ln>
        </p:spPr>
      </p:sp>
      <p:sp>
        <p:nvSpPr>
          <p:cNvPr id="113" name="Google Shape;113;g2c50cf06fb9_1_426"/>
          <p:cNvSpPr>
            <a:spLocks noGrp="1"/>
          </p:cNvSpPr>
          <p:nvPr>
            <p:ph type="pic" idx="30"/>
          </p:nvPr>
        </p:nvSpPr>
        <p:spPr>
          <a:xfrm>
            <a:off x="5241036" y="3758184"/>
            <a:ext cx="1282446" cy="1385325"/>
          </a:xfrm>
          <a:prstGeom prst="rect">
            <a:avLst/>
          </a:prstGeom>
          <a:noFill/>
          <a:ln>
            <a:noFill/>
          </a:ln>
        </p:spPr>
      </p:sp>
      <p:sp>
        <p:nvSpPr>
          <p:cNvPr id="114" name="Google Shape;114;g2c50cf06fb9_1_426"/>
          <p:cNvSpPr>
            <a:spLocks noGrp="1"/>
          </p:cNvSpPr>
          <p:nvPr>
            <p:ph type="pic" idx="31"/>
          </p:nvPr>
        </p:nvSpPr>
        <p:spPr>
          <a:xfrm>
            <a:off x="6551295" y="3758184"/>
            <a:ext cx="1282446" cy="1385325"/>
          </a:xfrm>
          <a:prstGeom prst="rect">
            <a:avLst/>
          </a:prstGeom>
          <a:noFill/>
          <a:ln>
            <a:noFill/>
          </a:ln>
        </p:spPr>
      </p:sp>
      <p:sp>
        <p:nvSpPr>
          <p:cNvPr id="115" name="Google Shape;115;g2c50cf06fb9_1_426"/>
          <p:cNvSpPr>
            <a:spLocks noGrp="1"/>
          </p:cNvSpPr>
          <p:nvPr>
            <p:ph type="pic" idx="32"/>
          </p:nvPr>
        </p:nvSpPr>
        <p:spPr>
          <a:xfrm>
            <a:off x="7861554" y="3758184"/>
            <a:ext cx="1282446" cy="1385325"/>
          </a:xfrm>
          <a:prstGeom prst="rect">
            <a:avLst/>
          </a:prstGeom>
          <a:noFill/>
          <a:ln>
            <a:noFill/>
          </a:ln>
        </p:spPr>
      </p:sp>
    </p:spTree>
    <p:extLst>
      <p:ext uri="{BB962C8B-B14F-4D97-AF65-F5344CB8AC3E}">
        <p14:creationId xmlns:p14="http://schemas.microsoft.com/office/powerpoint/2010/main" val="3707819165"/>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Timeline_3">
  <p:cSld name="Timeline_3">
    <p:bg>
      <p:bgPr>
        <a:solidFill>
          <a:srgbClr val="EFE9DF"/>
        </a:solidFill>
        <a:effectLst/>
      </p:bgPr>
    </p:bg>
    <p:spTree>
      <p:nvGrpSpPr>
        <p:cNvPr id="1" name="Shape 116"/>
        <p:cNvGrpSpPr/>
        <p:nvPr/>
      </p:nvGrpSpPr>
      <p:grpSpPr>
        <a:xfrm>
          <a:off x="0" y="0"/>
          <a:ext cx="0" cy="0"/>
          <a:chOff x="0" y="0"/>
          <a:chExt cx="0" cy="0"/>
        </a:xfrm>
      </p:grpSpPr>
      <p:sp>
        <p:nvSpPr>
          <p:cNvPr id="117" name="Google Shape;117;g2c50cf06fb9_1_457"/>
          <p:cNvSpPr txBox="1">
            <a:spLocks noGrp="1"/>
          </p:cNvSpPr>
          <p:nvPr>
            <p:ph type="title"/>
          </p:nvPr>
        </p:nvSpPr>
        <p:spPr>
          <a:xfrm>
            <a:off x="421480" y="273845"/>
            <a:ext cx="8481621" cy="698175"/>
          </a:xfrm>
          <a:prstGeom prst="rect">
            <a:avLst/>
          </a:prstGeom>
          <a:noFill/>
          <a:ln>
            <a:noFill/>
          </a:ln>
        </p:spPr>
        <p:txBody>
          <a:bodyPr spcFirstLastPara="1" wrap="square" lIns="182875" tIns="182875" rIns="182875" bIns="0" anchor="ctr" anchorCtr="0">
            <a:noAutofit/>
          </a:bodyPr>
          <a:lstStyle>
            <a:lvl1pPr lvl="0" algn="l" rtl="0">
              <a:lnSpc>
                <a:spcPct val="90000"/>
              </a:lnSpc>
              <a:spcBef>
                <a:spcPts val="0"/>
              </a:spcBef>
              <a:spcAft>
                <a:spcPts val="0"/>
              </a:spcAft>
              <a:buClr>
                <a:schemeClr val="accent4"/>
              </a:buClr>
              <a:buSzPts val="10000"/>
              <a:buFont typeface="Georgia"/>
              <a:buNone/>
              <a:defRPr sz="3750">
                <a:solidFill>
                  <a:schemeClr val="accent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8" name="Google Shape;118;g2c50cf06fb9_1_457"/>
          <p:cNvSpPr txBox="1">
            <a:spLocks noGrp="1"/>
          </p:cNvSpPr>
          <p:nvPr>
            <p:ph type="body" idx="1"/>
          </p:nvPr>
        </p:nvSpPr>
        <p:spPr>
          <a:xfrm>
            <a:off x="421481" y="972062"/>
            <a:ext cx="8484320" cy="431100"/>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rgbClr val="8C7145"/>
              </a:buClr>
              <a:buSzPts val="4000"/>
              <a:buNone/>
              <a:defRPr sz="1500" b="0" cap="none">
                <a:solidFill>
                  <a:srgbClr val="8C7145"/>
                </a:solidFil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19" name="Google Shape;119;g2c50cf06fb9_1_457"/>
          <p:cNvSpPr txBox="1">
            <a:spLocks noGrp="1"/>
          </p:cNvSpPr>
          <p:nvPr>
            <p:ph type="body" idx="2"/>
          </p:nvPr>
        </p:nvSpPr>
        <p:spPr>
          <a:xfrm>
            <a:off x="426660" y="1618731"/>
            <a:ext cx="1092345" cy="4826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rgbClr val="5D4B2E"/>
              </a:buClr>
              <a:buSzPts val="2000"/>
              <a:buNone/>
              <a:defRPr sz="750" b="1" cap="none">
                <a:solidFill>
                  <a:srgbClr val="5D4B2E"/>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20" name="Google Shape;120;g2c50cf06fb9_1_457"/>
          <p:cNvSpPr txBox="1">
            <a:spLocks noGrp="1"/>
          </p:cNvSpPr>
          <p:nvPr>
            <p:ph type="body" idx="3"/>
          </p:nvPr>
        </p:nvSpPr>
        <p:spPr>
          <a:xfrm>
            <a:off x="1657344" y="1618731"/>
            <a:ext cx="1092345" cy="4826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rgbClr val="5D4B2E"/>
              </a:buClr>
              <a:buSzPts val="2000"/>
              <a:buNone/>
              <a:defRPr sz="750" b="1" cap="none">
                <a:solidFill>
                  <a:srgbClr val="5D4B2E"/>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21" name="Google Shape;121;g2c50cf06fb9_1_457"/>
          <p:cNvSpPr txBox="1">
            <a:spLocks noGrp="1"/>
          </p:cNvSpPr>
          <p:nvPr>
            <p:ph type="body" idx="4"/>
          </p:nvPr>
        </p:nvSpPr>
        <p:spPr>
          <a:xfrm>
            <a:off x="2888028" y="1618731"/>
            <a:ext cx="1092345" cy="4826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rgbClr val="5D4B2E"/>
              </a:buClr>
              <a:buSzPts val="2000"/>
              <a:buNone/>
              <a:defRPr sz="750" b="1" cap="none">
                <a:solidFill>
                  <a:srgbClr val="5D4B2E"/>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22" name="Google Shape;122;g2c50cf06fb9_1_457"/>
          <p:cNvSpPr txBox="1">
            <a:spLocks noGrp="1"/>
          </p:cNvSpPr>
          <p:nvPr>
            <p:ph type="body" idx="5"/>
          </p:nvPr>
        </p:nvSpPr>
        <p:spPr>
          <a:xfrm>
            <a:off x="4118712" y="1618731"/>
            <a:ext cx="1092345" cy="4826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rgbClr val="5D4B2E"/>
              </a:buClr>
              <a:buSzPts val="2000"/>
              <a:buNone/>
              <a:defRPr sz="750" b="1" cap="none">
                <a:solidFill>
                  <a:srgbClr val="5D4B2E"/>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23" name="Google Shape;123;g2c50cf06fb9_1_457"/>
          <p:cNvSpPr txBox="1">
            <a:spLocks noGrp="1"/>
          </p:cNvSpPr>
          <p:nvPr>
            <p:ph type="body" idx="6"/>
          </p:nvPr>
        </p:nvSpPr>
        <p:spPr>
          <a:xfrm>
            <a:off x="5349396" y="1618731"/>
            <a:ext cx="1092345" cy="4826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rgbClr val="5D4B2E"/>
              </a:buClr>
              <a:buSzPts val="2000"/>
              <a:buNone/>
              <a:defRPr sz="750" b="1" cap="none">
                <a:solidFill>
                  <a:srgbClr val="5D4B2E"/>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24" name="Google Shape;124;g2c50cf06fb9_1_457"/>
          <p:cNvSpPr txBox="1">
            <a:spLocks noGrp="1"/>
          </p:cNvSpPr>
          <p:nvPr>
            <p:ph type="body" idx="7"/>
          </p:nvPr>
        </p:nvSpPr>
        <p:spPr>
          <a:xfrm>
            <a:off x="6580080" y="1618731"/>
            <a:ext cx="1092345" cy="4826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rgbClr val="5D4B2E"/>
              </a:buClr>
              <a:buSzPts val="2000"/>
              <a:buNone/>
              <a:defRPr sz="750" b="1" cap="none">
                <a:solidFill>
                  <a:srgbClr val="5D4B2E"/>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25" name="Google Shape;125;g2c50cf06fb9_1_457"/>
          <p:cNvSpPr txBox="1">
            <a:spLocks noGrp="1"/>
          </p:cNvSpPr>
          <p:nvPr>
            <p:ph type="body" idx="8"/>
          </p:nvPr>
        </p:nvSpPr>
        <p:spPr>
          <a:xfrm>
            <a:off x="7810764" y="1618731"/>
            <a:ext cx="1092345" cy="48262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rgbClr val="5D4B2E"/>
              </a:buClr>
              <a:buSzPts val="2000"/>
              <a:buNone/>
              <a:defRPr sz="750" b="1" cap="none">
                <a:solidFill>
                  <a:srgbClr val="5D4B2E"/>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26" name="Google Shape;126;g2c50cf06fb9_1_457"/>
          <p:cNvSpPr txBox="1">
            <a:spLocks noGrp="1"/>
          </p:cNvSpPr>
          <p:nvPr>
            <p:ph type="body" idx="9"/>
          </p:nvPr>
        </p:nvSpPr>
        <p:spPr>
          <a:xfrm>
            <a:off x="424119" y="2461697"/>
            <a:ext cx="1094820" cy="82305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rgbClr val="181818"/>
              </a:buClr>
              <a:buSzPts val="2000"/>
              <a:buNone/>
              <a:defRPr sz="750" b="0">
                <a:solidFill>
                  <a:srgbClr val="181818"/>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27" name="Google Shape;127;g2c50cf06fb9_1_457"/>
          <p:cNvSpPr txBox="1">
            <a:spLocks noGrp="1"/>
          </p:cNvSpPr>
          <p:nvPr>
            <p:ph type="body" idx="13"/>
          </p:nvPr>
        </p:nvSpPr>
        <p:spPr>
          <a:xfrm>
            <a:off x="1658608" y="2461697"/>
            <a:ext cx="1097295" cy="82305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rgbClr val="181818"/>
              </a:buClr>
              <a:buSzPts val="2000"/>
              <a:buNone/>
              <a:defRPr sz="750" b="0">
                <a:solidFill>
                  <a:srgbClr val="181818"/>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28" name="Google Shape;128;g2c50cf06fb9_1_457"/>
          <p:cNvSpPr txBox="1">
            <a:spLocks noGrp="1"/>
          </p:cNvSpPr>
          <p:nvPr>
            <p:ph type="body" idx="14"/>
          </p:nvPr>
        </p:nvSpPr>
        <p:spPr>
          <a:xfrm>
            <a:off x="2895435" y="2461697"/>
            <a:ext cx="1094820" cy="82305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rgbClr val="181818"/>
              </a:buClr>
              <a:buSzPts val="2000"/>
              <a:buNone/>
              <a:defRPr sz="750" b="0">
                <a:solidFill>
                  <a:srgbClr val="181818"/>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29" name="Google Shape;129;g2c50cf06fb9_1_457"/>
          <p:cNvSpPr txBox="1">
            <a:spLocks noGrp="1"/>
          </p:cNvSpPr>
          <p:nvPr>
            <p:ph type="body" idx="15"/>
          </p:nvPr>
        </p:nvSpPr>
        <p:spPr>
          <a:xfrm>
            <a:off x="4140510" y="2461697"/>
            <a:ext cx="1094820" cy="82305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rgbClr val="181818"/>
              </a:buClr>
              <a:buSzPts val="2000"/>
              <a:buNone/>
              <a:defRPr sz="750" b="0">
                <a:solidFill>
                  <a:srgbClr val="181818"/>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30" name="Google Shape;130;g2c50cf06fb9_1_457"/>
          <p:cNvSpPr txBox="1">
            <a:spLocks noGrp="1"/>
          </p:cNvSpPr>
          <p:nvPr>
            <p:ph type="body" idx="16"/>
          </p:nvPr>
        </p:nvSpPr>
        <p:spPr>
          <a:xfrm>
            <a:off x="5360186" y="2461697"/>
            <a:ext cx="1094820" cy="82305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rgbClr val="181818"/>
              </a:buClr>
              <a:buSzPts val="2000"/>
              <a:buNone/>
              <a:defRPr sz="750" b="0">
                <a:solidFill>
                  <a:srgbClr val="181818"/>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31" name="Google Shape;131;g2c50cf06fb9_1_457"/>
          <p:cNvSpPr txBox="1">
            <a:spLocks noGrp="1"/>
          </p:cNvSpPr>
          <p:nvPr>
            <p:ph type="body" idx="17"/>
          </p:nvPr>
        </p:nvSpPr>
        <p:spPr>
          <a:xfrm>
            <a:off x="6580079" y="2461697"/>
            <a:ext cx="1094820" cy="82305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rgbClr val="181818"/>
              </a:buClr>
              <a:buSzPts val="2000"/>
              <a:buNone/>
              <a:defRPr sz="750" b="0">
                <a:solidFill>
                  <a:srgbClr val="181818"/>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32" name="Google Shape;132;g2c50cf06fb9_1_457"/>
          <p:cNvSpPr txBox="1">
            <a:spLocks noGrp="1"/>
          </p:cNvSpPr>
          <p:nvPr>
            <p:ph type="body" idx="18"/>
          </p:nvPr>
        </p:nvSpPr>
        <p:spPr>
          <a:xfrm>
            <a:off x="7810764" y="2461697"/>
            <a:ext cx="1094820" cy="823050"/>
          </a:xfrm>
          <a:prstGeom prst="rect">
            <a:avLst/>
          </a:prstGeom>
          <a:noFill/>
          <a:ln>
            <a:noFill/>
          </a:ln>
        </p:spPr>
        <p:txBody>
          <a:bodyPr spcFirstLastPara="1" wrap="square" lIns="182875" tIns="91400" rIns="182875" bIns="91400" anchor="t" anchorCtr="0">
            <a:noAutofit/>
          </a:bodyPr>
          <a:lstStyle>
            <a:lvl1pPr marL="171450" lvl="0" indent="-85725" algn="l" rtl="0">
              <a:lnSpc>
                <a:spcPct val="113000"/>
              </a:lnSpc>
              <a:spcBef>
                <a:spcPts val="750"/>
              </a:spcBef>
              <a:spcAft>
                <a:spcPts val="0"/>
              </a:spcAft>
              <a:buClr>
                <a:srgbClr val="181818"/>
              </a:buClr>
              <a:buSzPts val="2000"/>
              <a:buNone/>
              <a:defRPr sz="750" b="0">
                <a:solidFill>
                  <a:srgbClr val="181818"/>
                </a:solidFill>
                <a:latin typeface="Arial"/>
                <a:ea typeface="Arial"/>
                <a:cs typeface="Arial"/>
                <a:sym typeface="Aria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33" name="Google Shape;133;g2c50cf06fb9_1_457"/>
          <p:cNvSpPr txBox="1">
            <a:spLocks noGrp="1"/>
          </p:cNvSpPr>
          <p:nvPr>
            <p:ph type="body" idx="19"/>
          </p:nvPr>
        </p:nvSpPr>
        <p:spPr>
          <a:xfrm>
            <a:off x="306537" y="3772446"/>
            <a:ext cx="378401" cy="538875"/>
          </a:xfrm>
          <a:prstGeom prst="rect">
            <a:avLst/>
          </a:prstGeom>
          <a:solidFill>
            <a:srgbClr val="EFE9DF"/>
          </a:solidFill>
          <a:ln>
            <a:noFill/>
          </a:ln>
        </p:spPr>
        <p:txBody>
          <a:bodyPr spcFirstLastPara="1" wrap="square" lIns="0" tIns="0" rIns="0" bIns="0" anchor="ctr" anchorCtr="0">
            <a:noAutofit/>
          </a:bodyPr>
          <a:lstStyle>
            <a:lvl1pPr marL="171450" lvl="0" indent="-85725" algn="ctr" rtl="0">
              <a:lnSpc>
                <a:spcPct val="75000"/>
              </a:lnSpc>
              <a:spcBef>
                <a:spcPts val="0"/>
              </a:spcBef>
              <a:spcAft>
                <a:spcPts val="0"/>
              </a:spcAft>
              <a:buClr>
                <a:schemeClr val="accent4"/>
              </a:buClr>
              <a:buSzPts val="5600"/>
              <a:buNone/>
              <a:defRPr sz="2100" b="0">
                <a:solidFill>
                  <a:schemeClr val="accent4"/>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34" name="Google Shape;134;g2c50cf06fb9_1_457"/>
          <p:cNvSpPr>
            <a:spLocks noGrp="1"/>
          </p:cNvSpPr>
          <p:nvPr>
            <p:ph type="pic" idx="20"/>
          </p:nvPr>
        </p:nvSpPr>
        <p:spPr>
          <a:xfrm>
            <a:off x="508037" y="3336921"/>
            <a:ext cx="881548" cy="1385325"/>
          </a:xfrm>
          <a:prstGeom prst="rect">
            <a:avLst/>
          </a:prstGeom>
          <a:noFill/>
          <a:ln>
            <a:noFill/>
          </a:ln>
        </p:spPr>
      </p:sp>
      <p:sp>
        <p:nvSpPr>
          <p:cNvPr id="135" name="Google Shape;135;g2c50cf06fb9_1_457"/>
          <p:cNvSpPr txBox="1">
            <a:spLocks noGrp="1"/>
          </p:cNvSpPr>
          <p:nvPr>
            <p:ph type="body" idx="21"/>
          </p:nvPr>
        </p:nvSpPr>
        <p:spPr>
          <a:xfrm>
            <a:off x="1579149" y="4193223"/>
            <a:ext cx="378401" cy="538875"/>
          </a:xfrm>
          <a:prstGeom prst="rect">
            <a:avLst/>
          </a:prstGeom>
          <a:solidFill>
            <a:srgbClr val="EFE9DF"/>
          </a:solidFill>
          <a:ln>
            <a:noFill/>
          </a:ln>
        </p:spPr>
        <p:txBody>
          <a:bodyPr spcFirstLastPara="1" wrap="square" lIns="0" tIns="0" rIns="0" bIns="0" anchor="ctr" anchorCtr="0">
            <a:noAutofit/>
          </a:bodyPr>
          <a:lstStyle>
            <a:lvl1pPr marL="171450" lvl="0" indent="-85725" algn="ctr" rtl="0">
              <a:lnSpc>
                <a:spcPct val="75000"/>
              </a:lnSpc>
              <a:spcBef>
                <a:spcPts val="0"/>
              </a:spcBef>
              <a:spcAft>
                <a:spcPts val="0"/>
              </a:spcAft>
              <a:buClr>
                <a:schemeClr val="accent4"/>
              </a:buClr>
              <a:buSzPts val="5600"/>
              <a:buNone/>
              <a:defRPr sz="2100" b="0">
                <a:solidFill>
                  <a:schemeClr val="accent4"/>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36" name="Google Shape;136;g2c50cf06fb9_1_457"/>
          <p:cNvSpPr>
            <a:spLocks noGrp="1"/>
          </p:cNvSpPr>
          <p:nvPr>
            <p:ph type="pic" idx="22"/>
          </p:nvPr>
        </p:nvSpPr>
        <p:spPr>
          <a:xfrm>
            <a:off x="1781214" y="3762182"/>
            <a:ext cx="881548" cy="1385325"/>
          </a:xfrm>
          <a:prstGeom prst="rect">
            <a:avLst/>
          </a:prstGeom>
          <a:noFill/>
          <a:ln>
            <a:noFill/>
          </a:ln>
        </p:spPr>
      </p:sp>
      <p:sp>
        <p:nvSpPr>
          <p:cNvPr id="137" name="Google Shape;137;g2c50cf06fb9_1_457"/>
          <p:cNvSpPr txBox="1">
            <a:spLocks noGrp="1"/>
          </p:cNvSpPr>
          <p:nvPr>
            <p:ph type="body" idx="23"/>
          </p:nvPr>
        </p:nvSpPr>
        <p:spPr>
          <a:xfrm>
            <a:off x="2799781" y="3772446"/>
            <a:ext cx="378401" cy="538875"/>
          </a:xfrm>
          <a:prstGeom prst="rect">
            <a:avLst/>
          </a:prstGeom>
          <a:solidFill>
            <a:srgbClr val="EFE9DF"/>
          </a:solidFill>
          <a:ln>
            <a:noFill/>
          </a:ln>
        </p:spPr>
        <p:txBody>
          <a:bodyPr spcFirstLastPara="1" wrap="square" lIns="0" tIns="0" rIns="0" bIns="0" anchor="ctr" anchorCtr="0">
            <a:noAutofit/>
          </a:bodyPr>
          <a:lstStyle>
            <a:lvl1pPr marL="171450" lvl="0" indent="-85725" algn="ctr" rtl="0">
              <a:lnSpc>
                <a:spcPct val="75000"/>
              </a:lnSpc>
              <a:spcBef>
                <a:spcPts val="0"/>
              </a:spcBef>
              <a:spcAft>
                <a:spcPts val="0"/>
              </a:spcAft>
              <a:buClr>
                <a:schemeClr val="accent4"/>
              </a:buClr>
              <a:buSzPts val="5600"/>
              <a:buNone/>
              <a:defRPr sz="2100" b="0">
                <a:solidFill>
                  <a:schemeClr val="accent4"/>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38" name="Google Shape;138;g2c50cf06fb9_1_457"/>
          <p:cNvSpPr>
            <a:spLocks noGrp="1"/>
          </p:cNvSpPr>
          <p:nvPr>
            <p:ph type="pic" idx="24"/>
          </p:nvPr>
        </p:nvSpPr>
        <p:spPr>
          <a:xfrm>
            <a:off x="2997834" y="3336921"/>
            <a:ext cx="881548" cy="1385325"/>
          </a:xfrm>
          <a:prstGeom prst="rect">
            <a:avLst/>
          </a:prstGeom>
          <a:noFill/>
          <a:ln>
            <a:noFill/>
          </a:ln>
        </p:spPr>
      </p:sp>
      <p:sp>
        <p:nvSpPr>
          <p:cNvPr id="139" name="Google Shape;139;g2c50cf06fb9_1_457"/>
          <p:cNvSpPr txBox="1">
            <a:spLocks noGrp="1"/>
          </p:cNvSpPr>
          <p:nvPr>
            <p:ph type="body" idx="25"/>
          </p:nvPr>
        </p:nvSpPr>
        <p:spPr>
          <a:xfrm>
            <a:off x="4022424" y="4186079"/>
            <a:ext cx="378401" cy="538875"/>
          </a:xfrm>
          <a:prstGeom prst="rect">
            <a:avLst/>
          </a:prstGeom>
          <a:solidFill>
            <a:srgbClr val="EFE9DF"/>
          </a:solidFill>
          <a:ln>
            <a:noFill/>
          </a:ln>
        </p:spPr>
        <p:txBody>
          <a:bodyPr spcFirstLastPara="1" wrap="square" lIns="0" tIns="0" rIns="0" bIns="0" anchor="ctr" anchorCtr="0">
            <a:noAutofit/>
          </a:bodyPr>
          <a:lstStyle>
            <a:lvl1pPr marL="171450" lvl="0" indent="-85725" algn="ctr" rtl="0">
              <a:lnSpc>
                <a:spcPct val="75000"/>
              </a:lnSpc>
              <a:spcBef>
                <a:spcPts val="0"/>
              </a:spcBef>
              <a:spcAft>
                <a:spcPts val="0"/>
              </a:spcAft>
              <a:buClr>
                <a:schemeClr val="accent4"/>
              </a:buClr>
              <a:buSzPts val="5600"/>
              <a:buNone/>
              <a:defRPr sz="2100" b="0">
                <a:solidFill>
                  <a:schemeClr val="accent4"/>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40" name="Google Shape;140;g2c50cf06fb9_1_457"/>
          <p:cNvSpPr>
            <a:spLocks noGrp="1"/>
          </p:cNvSpPr>
          <p:nvPr>
            <p:ph type="pic" idx="26"/>
          </p:nvPr>
        </p:nvSpPr>
        <p:spPr>
          <a:xfrm>
            <a:off x="4227706" y="3762182"/>
            <a:ext cx="881548" cy="1385325"/>
          </a:xfrm>
          <a:prstGeom prst="rect">
            <a:avLst/>
          </a:prstGeom>
          <a:noFill/>
          <a:ln>
            <a:noFill/>
          </a:ln>
        </p:spPr>
      </p:sp>
      <p:sp>
        <p:nvSpPr>
          <p:cNvPr id="141" name="Google Shape;141;g2c50cf06fb9_1_457"/>
          <p:cNvSpPr txBox="1">
            <a:spLocks noGrp="1"/>
          </p:cNvSpPr>
          <p:nvPr>
            <p:ph type="body" idx="27"/>
          </p:nvPr>
        </p:nvSpPr>
        <p:spPr>
          <a:xfrm>
            <a:off x="5243149" y="3772446"/>
            <a:ext cx="378401" cy="538875"/>
          </a:xfrm>
          <a:prstGeom prst="rect">
            <a:avLst/>
          </a:prstGeom>
          <a:solidFill>
            <a:srgbClr val="EFE9DF"/>
          </a:solidFill>
          <a:ln>
            <a:noFill/>
          </a:ln>
        </p:spPr>
        <p:txBody>
          <a:bodyPr spcFirstLastPara="1" wrap="square" lIns="0" tIns="0" rIns="0" bIns="0" anchor="ctr" anchorCtr="0">
            <a:noAutofit/>
          </a:bodyPr>
          <a:lstStyle>
            <a:lvl1pPr marL="171450" lvl="0" indent="-85725" algn="ctr" rtl="0">
              <a:lnSpc>
                <a:spcPct val="75000"/>
              </a:lnSpc>
              <a:spcBef>
                <a:spcPts val="0"/>
              </a:spcBef>
              <a:spcAft>
                <a:spcPts val="0"/>
              </a:spcAft>
              <a:buClr>
                <a:schemeClr val="accent4"/>
              </a:buClr>
              <a:buSzPts val="5600"/>
              <a:buNone/>
              <a:defRPr sz="2100" b="0">
                <a:solidFill>
                  <a:schemeClr val="accent4"/>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42" name="Google Shape;142;g2c50cf06fb9_1_457"/>
          <p:cNvSpPr>
            <a:spLocks noGrp="1"/>
          </p:cNvSpPr>
          <p:nvPr>
            <p:ph type="pic" idx="28"/>
          </p:nvPr>
        </p:nvSpPr>
        <p:spPr>
          <a:xfrm>
            <a:off x="5447816" y="3336921"/>
            <a:ext cx="881548" cy="1385325"/>
          </a:xfrm>
          <a:prstGeom prst="rect">
            <a:avLst/>
          </a:prstGeom>
          <a:noFill/>
          <a:ln>
            <a:noFill/>
          </a:ln>
        </p:spPr>
      </p:sp>
      <p:sp>
        <p:nvSpPr>
          <p:cNvPr id="143" name="Google Shape;143;g2c50cf06fb9_1_457"/>
          <p:cNvSpPr txBox="1">
            <a:spLocks noGrp="1"/>
          </p:cNvSpPr>
          <p:nvPr>
            <p:ph type="body" idx="29"/>
          </p:nvPr>
        </p:nvSpPr>
        <p:spPr>
          <a:xfrm>
            <a:off x="6459568" y="4186079"/>
            <a:ext cx="378401" cy="538875"/>
          </a:xfrm>
          <a:prstGeom prst="rect">
            <a:avLst/>
          </a:prstGeom>
          <a:solidFill>
            <a:srgbClr val="EFE9DF"/>
          </a:solidFill>
          <a:ln>
            <a:noFill/>
          </a:ln>
        </p:spPr>
        <p:txBody>
          <a:bodyPr spcFirstLastPara="1" wrap="square" lIns="0" tIns="0" rIns="0" bIns="0" anchor="ctr" anchorCtr="0">
            <a:noAutofit/>
          </a:bodyPr>
          <a:lstStyle>
            <a:lvl1pPr marL="171450" lvl="0" indent="-85725" algn="ctr" rtl="0">
              <a:lnSpc>
                <a:spcPct val="75000"/>
              </a:lnSpc>
              <a:spcBef>
                <a:spcPts val="0"/>
              </a:spcBef>
              <a:spcAft>
                <a:spcPts val="0"/>
              </a:spcAft>
              <a:buClr>
                <a:schemeClr val="accent4"/>
              </a:buClr>
              <a:buSzPts val="5600"/>
              <a:buNone/>
              <a:defRPr sz="2100" b="0">
                <a:solidFill>
                  <a:schemeClr val="accent4"/>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44" name="Google Shape;144;g2c50cf06fb9_1_457"/>
          <p:cNvSpPr>
            <a:spLocks noGrp="1"/>
          </p:cNvSpPr>
          <p:nvPr>
            <p:ph type="pic" idx="30"/>
          </p:nvPr>
        </p:nvSpPr>
        <p:spPr>
          <a:xfrm>
            <a:off x="6660681" y="3762182"/>
            <a:ext cx="881548" cy="1385325"/>
          </a:xfrm>
          <a:prstGeom prst="rect">
            <a:avLst/>
          </a:prstGeom>
          <a:noFill/>
          <a:ln>
            <a:noFill/>
          </a:ln>
        </p:spPr>
      </p:sp>
      <p:sp>
        <p:nvSpPr>
          <p:cNvPr id="145" name="Google Shape;145;g2c50cf06fb9_1_457"/>
          <p:cNvSpPr txBox="1">
            <a:spLocks noGrp="1"/>
          </p:cNvSpPr>
          <p:nvPr>
            <p:ph type="body" idx="31"/>
          </p:nvPr>
        </p:nvSpPr>
        <p:spPr>
          <a:xfrm>
            <a:off x="7680214" y="3765588"/>
            <a:ext cx="378401" cy="538875"/>
          </a:xfrm>
          <a:prstGeom prst="rect">
            <a:avLst/>
          </a:prstGeom>
          <a:solidFill>
            <a:srgbClr val="EFE9DF"/>
          </a:solidFill>
          <a:ln>
            <a:noFill/>
          </a:ln>
        </p:spPr>
        <p:txBody>
          <a:bodyPr spcFirstLastPara="1" wrap="square" lIns="0" tIns="0" rIns="0" bIns="0" anchor="ctr" anchorCtr="0">
            <a:noAutofit/>
          </a:bodyPr>
          <a:lstStyle>
            <a:lvl1pPr marL="171450" lvl="0" indent="-85725" algn="ctr" rtl="0">
              <a:lnSpc>
                <a:spcPct val="75000"/>
              </a:lnSpc>
              <a:spcBef>
                <a:spcPts val="0"/>
              </a:spcBef>
              <a:spcAft>
                <a:spcPts val="0"/>
              </a:spcAft>
              <a:buClr>
                <a:schemeClr val="accent4"/>
              </a:buClr>
              <a:buSzPts val="5600"/>
              <a:buNone/>
              <a:defRPr sz="2100" b="0">
                <a:solidFill>
                  <a:schemeClr val="accent4"/>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46" name="Google Shape;146;g2c50cf06fb9_1_457"/>
          <p:cNvSpPr>
            <a:spLocks noGrp="1"/>
          </p:cNvSpPr>
          <p:nvPr>
            <p:ph type="pic" idx="32"/>
          </p:nvPr>
        </p:nvSpPr>
        <p:spPr>
          <a:xfrm>
            <a:off x="7893628" y="3336921"/>
            <a:ext cx="881548" cy="1385325"/>
          </a:xfrm>
          <a:prstGeom prst="rect">
            <a:avLst/>
          </a:prstGeom>
          <a:noFill/>
          <a:ln>
            <a:noFill/>
          </a:ln>
        </p:spPr>
      </p:sp>
      <p:cxnSp>
        <p:nvCxnSpPr>
          <p:cNvPr id="147" name="Google Shape;147;g2c50cf06fb9_1_457"/>
          <p:cNvCxnSpPr/>
          <p:nvPr/>
        </p:nvCxnSpPr>
        <p:spPr>
          <a:xfrm>
            <a:off x="545645" y="2185885"/>
            <a:ext cx="8216155" cy="0"/>
          </a:xfrm>
          <a:prstGeom prst="straightConnector1">
            <a:avLst/>
          </a:prstGeom>
          <a:noFill/>
          <a:ln w="12700" cap="flat" cmpd="sng">
            <a:solidFill>
              <a:schemeClr val="accent4"/>
            </a:solidFill>
            <a:prstDash val="solid"/>
            <a:miter lim="800000"/>
            <a:headEnd type="none" w="sm" len="sm"/>
            <a:tailEnd type="none" w="sm" len="sm"/>
          </a:ln>
        </p:spPr>
      </p:cxnSp>
      <p:sp>
        <p:nvSpPr>
          <p:cNvPr id="148" name="Google Shape;148;g2c50cf06fb9_1_457"/>
          <p:cNvSpPr/>
          <p:nvPr/>
        </p:nvSpPr>
        <p:spPr>
          <a:xfrm>
            <a:off x="487332" y="2129594"/>
            <a:ext cx="121259" cy="121275"/>
          </a:xfrm>
          <a:prstGeom prst="ellipse">
            <a:avLst/>
          </a:prstGeom>
          <a:solidFill>
            <a:schemeClr val="accent4"/>
          </a:solidFill>
          <a:ln>
            <a:noFill/>
          </a:ln>
        </p:spPr>
        <p:txBody>
          <a:bodyPr spcFirstLastPara="1" wrap="square" lIns="68569" tIns="34271" rIns="68569" bIns="34271" anchor="ctr" anchorCtr="0">
            <a:noAutofit/>
          </a:bodyPr>
          <a:lstStyle/>
          <a:p>
            <a:pPr marL="0" marR="0" lvl="0" indent="0" algn="ctr" rtl="0">
              <a:spcBef>
                <a:spcPts val="0"/>
              </a:spcBef>
              <a:spcAft>
                <a:spcPts val="0"/>
              </a:spcAft>
              <a:buNone/>
            </a:pPr>
            <a:endParaRPr sz="1350">
              <a:solidFill>
                <a:schemeClr val="lt1"/>
              </a:solidFill>
              <a:latin typeface="Arial"/>
              <a:ea typeface="Arial"/>
              <a:cs typeface="Arial"/>
              <a:sym typeface="Arial"/>
            </a:endParaRPr>
          </a:p>
        </p:txBody>
      </p:sp>
      <p:sp>
        <p:nvSpPr>
          <p:cNvPr id="149" name="Google Shape;149;g2c50cf06fb9_1_457"/>
          <p:cNvSpPr/>
          <p:nvPr/>
        </p:nvSpPr>
        <p:spPr>
          <a:xfrm>
            <a:off x="1764845" y="2129594"/>
            <a:ext cx="121259" cy="121275"/>
          </a:xfrm>
          <a:prstGeom prst="ellipse">
            <a:avLst/>
          </a:prstGeom>
          <a:solidFill>
            <a:schemeClr val="accent4"/>
          </a:solidFill>
          <a:ln>
            <a:noFill/>
          </a:ln>
        </p:spPr>
        <p:txBody>
          <a:bodyPr spcFirstLastPara="1" wrap="square" lIns="68569" tIns="34271" rIns="68569" bIns="34271" anchor="ctr" anchorCtr="0">
            <a:noAutofit/>
          </a:bodyPr>
          <a:lstStyle/>
          <a:p>
            <a:pPr marL="0" marR="0" lvl="0" indent="0" algn="l" rtl="0">
              <a:spcBef>
                <a:spcPts val="0"/>
              </a:spcBef>
              <a:spcAft>
                <a:spcPts val="0"/>
              </a:spcAft>
              <a:buNone/>
            </a:pPr>
            <a:endParaRPr sz="1350">
              <a:solidFill>
                <a:schemeClr val="lt1"/>
              </a:solidFill>
              <a:latin typeface="Arial"/>
              <a:ea typeface="Arial"/>
              <a:cs typeface="Arial"/>
              <a:sym typeface="Arial"/>
            </a:endParaRPr>
          </a:p>
        </p:txBody>
      </p:sp>
      <p:sp>
        <p:nvSpPr>
          <p:cNvPr id="150" name="Google Shape;150;g2c50cf06fb9_1_457"/>
          <p:cNvSpPr/>
          <p:nvPr/>
        </p:nvSpPr>
        <p:spPr>
          <a:xfrm>
            <a:off x="2984045" y="2129594"/>
            <a:ext cx="121259" cy="121275"/>
          </a:xfrm>
          <a:prstGeom prst="ellipse">
            <a:avLst/>
          </a:prstGeom>
          <a:solidFill>
            <a:schemeClr val="accent4"/>
          </a:solidFill>
          <a:ln>
            <a:noFill/>
          </a:ln>
        </p:spPr>
        <p:txBody>
          <a:bodyPr spcFirstLastPara="1" wrap="square" lIns="68569" tIns="34271" rIns="68569" bIns="34271" anchor="ctr" anchorCtr="0">
            <a:noAutofit/>
          </a:bodyPr>
          <a:lstStyle/>
          <a:p>
            <a:pPr marL="0" marR="0" lvl="0" indent="0" algn="l" rtl="0">
              <a:spcBef>
                <a:spcPts val="0"/>
              </a:spcBef>
              <a:spcAft>
                <a:spcPts val="0"/>
              </a:spcAft>
              <a:buNone/>
            </a:pPr>
            <a:endParaRPr sz="1350">
              <a:solidFill>
                <a:schemeClr val="lt1"/>
              </a:solidFill>
              <a:latin typeface="Arial"/>
              <a:ea typeface="Arial"/>
              <a:cs typeface="Arial"/>
              <a:sym typeface="Arial"/>
            </a:endParaRPr>
          </a:p>
        </p:txBody>
      </p:sp>
      <p:sp>
        <p:nvSpPr>
          <p:cNvPr id="151" name="Google Shape;151;g2c50cf06fb9_1_457"/>
          <p:cNvSpPr/>
          <p:nvPr/>
        </p:nvSpPr>
        <p:spPr>
          <a:xfrm>
            <a:off x="4202821" y="2129594"/>
            <a:ext cx="121259" cy="121275"/>
          </a:xfrm>
          <a:prstGeom prst="ellipse">
            <a:avLst/>
          </a:prstGeom>
          <a:solidFill>
            <a:schemeClr val="accent4"/>
          </a:solidFill>
          <a:ln>
            <a:noFill/>
          </a:ln>
        </p:spPr>
        <p:txBody>
          <a:bodyPr spcFirstLastPara="1" wrap="square" lIns="68569" tIns="34271" rIns="68569" bIns="34271" anchor="ctr" anchorCtr="0">
            <a:noAutofit/>
          </a:bodyPr>
          <a:lstStyle/>
          <a:p>
            <a:pPr marL="0" marR="0" lvl="0" indent="0" algn="ctr" rtl="0">
              <a:spcBef>
                <a:spcPts val="0"/>
              </a:spcBef>
              <a:spcAft>
                <a:spcPts val="0"/>
              </a:spcAft>
              <a:buNone/>
            </a:pPr>
            <a:endParaRPr sz="1350">
              <a:solidFill>
                <a:schemeClr val="lt1"/>
              </a:solidFill>
              <a:latin typeface="Arial"/>
              <a:ea typeface="Arial"/>
              <a:cs typeface="Arial"/>
              <a:sym typeface="Arial"/>
            </a:endParaRPr>
          </a:p>
        </p:txBody>
      </p:sp>
      <p:sp>
        <p:nvSpPr>
          <p:cNvPr id="152" name="Google Shape;152;g2c50cf06fb9_1_457"/>
          <p:cNvSpPr/>
          <p:nvPr/>
        </p:nvSpPr>
        <p:spPr>
          <a:xfrm>
            <a:off x="5422445" y="2129594"/>
            <a:ext cx="121259" cy="121275"/>
          </a:xfrm>
          <a:prstGeom prst="ellipse">
            <a:avLst/>
          </a:prstGeom>
          <a:solidFill>
            <a:schemeClr val="accent4"/>
          </a:solidFill>
          <a:ln>
            <a:noFill/>
          </a:ln>
        </p:spPr>
        <p:txBody>
          <a:bodyPr spcFirstLastPara="1" wrap="square" lIns="68569" tIns="34271" rIns="68569" bIns="34271" anchor="ctr" anchorCtr="0">
            <a:noAutofit/>
          </a:bodyPr>
          <a:lstStyle/>
          <a:p>
            <a:pPr marL="0" marR="0" lvl="0" indent="0" algn="ctr" rtl="0">
              <a:spcBef>
                <a:spcPts val="0"/>
              </a:spcBef>
              <a:spcAft>
                <a:spcPts val="0"/>
              </a:spcAft>
              <a:buNone/>
            </a:pPr>
            <a:endParaRPr sz="1350">
              <a:solidFill>
                <a:schemeClr val="lt1"/>
              </a:solidFill>
              <a:latin typeface="Arial"/>
              <a:ea typeface="Arial"/>
              <a:cs typeface="Arial"/>
              <a:sym typeface="Arial"/>
            </a:endParaRPr>
          </a:p>
        </p:txBody>
      </p:sp>
      <p:sp>
        <p:nvSpPr>
          <p:cNvPr id="153" name="Google Shape;153;g2c50cf06fb9_1_457"/>
          <p:cNvSpPr/>
          <p:nvPr/>
        </p:nvSpPr>
        <p:spPr>
          <a:xfrm>
            <a:off x="6641224" y="2129594"/>
            <a:ext cx="121259" cy="121275"/>
          </a:xfrm>
          <a:prstGeom prst="ellipse">
            <a:avLst/>
          </a:prstGeom>
          <a:solidFill>
            <a:schemeClr val="accent4"/>
          </a:solidFill>
          <a:ln>
            <a:noFill/>
          </a:ln>
        </p:spPr>
        <p:txBody>
          <a:bodyPr spcFirstLastPara="1" wrap="square" lIns="68569" tIns="34271" rIns="68569" bIns="34271" anchor="ctr" anchorCtr="0">
            <a:noAutofit/>
          </a:bodyPr>
          <a:lstStyle/>
          <a:p>
            <a:pPr marL="0" marR="0" lvl="0" indent="0" algn="ctr" rtl="0">
              <a:spcBef>
                <a:spcPts val="0"/>
              </a:spcBef>
              <a:spcAft>
                <a:spcPts val="0"/>
              </a:spcAft>
              <a:buNone/>
            </a:pPr>
            <a:endParaRPr sz="1350">
              <a:solidFill>
                <a:schemeClr val="lt1"/>
              </a:solidFill>
              <a:latin typeface="Arial"/>
              <a:ea typeface="Arial"/>
              <a:cs typeface="Arial"/>
              <a:sym typeface="Arial"/>
            </a:endParaRPr>
          </a:p>
        </p:txBody>
      </p:sp>
      <p:sp>
        <p:nvSpPr>
          <p:cNvPr id="154" name="Google Shape;154;g2c50cf06fb9_1_457"/>
          <p:cNvSpPr/>
          <p:nvPr/>
        </p:nvSpPr>
        <p:spPr>
          <a:xfrm>
            <a:off x="7860843" y="2129594"/>
            <a:ext cx="121259" cy="121275"/>
          </a:xfrm>
          <a:prstGeom prst="ellipse">
            <a:avLst/>
          </a:prstGeom>
          <a:solidFill>
            <a:schemeClr val="accent4"/>
          </a:solidFill>
          <a:ln>
            <a:noFill/>
          </a:ln>
        </p:spPr>
        <p:txBody>
          <a:bodyPr spcFirstLastPara="1" wrap="square" lIns="68569" tIns="34271" rIns="68569" bIns="34271" anchor="ctr" anchorCtr="0">
            <a:noAutofit/>
          </a:bodyPr>
          <a:lstStyle/>
          <a:p>
            <a:pPr marL="0" marR="0" lvl="0" indent="0" algn="ctr" rtl="0">
              <a:spcBef>
                <a:spcPts val="0"/>
              </a:spcBef>
              <a:spcAft>
                <a:spcPts val="0"/>
              </a:spcAft>
              <a:buNone/>
            </a:pPr>
            <a:endParaRPr sz="1350">
              <a:solidFill>
                <a:schemeClr val="lt1"/>
              </a:solidFill>
              <a:latin typeface="Arial"/>
              <a:ea typeface="Arial"/>
              <a:cs typeface="Arial"/>
              <a:sym typeface="Arial"/>
            </a:endParaRPr>
          </a:p>
        </p:txBody>
      </p:sp>
    </p:spTree>
    <p:extLst>
      <p:ext uri="{BB962C8B-B14F-4D97-AF65-F5344CB8AC3E}">
        <p14:creationId xmlns:p14="http://schemas.microsoft.com/office/powerpoint/2010/main" val="166322688"/>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Timeline_5">
  <p:cSld name="Timeline_5">
    <p:bg>
      <p:bgPr>
        <a:solidFill>
          <a:schemeClr val="accent3"/>
        </a:solidFill>
        <a:effectLst/>
      </p:bgPr>
    </p:bg>
    <p:spTree>
      <p:nvGrpSpPr>
        <p:cNvPr id="1" name="Shape 155"/>
        <p:cNvGrpSpPr/>
        <p:nvPr/>
      </p:nvGrpSpPr>
      <p:grpSpPr>
        <a:xfrm>
          <a:off x="0" y="0"/>
          <a:ext cx="0" cy="0"/>
          <a:chOff x="0" y="0"/>
          <a:chExt cx="0" cy="0"/>
        </a:xfrm>
      </p:grpSpPr>
      <p:sp>
        <p:nvSpPr>
          <p:cNvPr id="156" name="Google Shape;156;g2c50cf06fb9_1_496"/>
          <p:cNvSpPr txBox="1">
            <a:spLocks noGrp="1"/>
          </p:cNvSpPr>
          <p:nvPr>
            <p:ph type="title"/>
          </p:nvPr>
        </p:nvSpPr>
        <p:spPr>
          <a:xfrm>
            <a:off x="421480" y="265378"/>
            <a:ext cx="8297595" cy="705150"/>
          </a:xfrm>
          <a:prstGeom prst="rect">
            <a:avLst/>
          </a:prstGeom>
          <a:noFill/>
          <a:ln>
            <a:noFill/>
          </a:ln>
        </p:spPr>
        <p:txBody>
          <a:bodyPr spcFirstLastPara="1" wrap="square" lIns="182875" tIns="182875" rIns="182875" bIns="0" anchor="ctr" anchorCtr="0">
            <a:noAutofit/>
          </a:bodyPr>
          <a:lstStyle>
            <a:lvl1pPr lvl="0" algn="l" rtl="0">
              <a:lnSpc>
                <a:spcPct val="90000"/>
              </a:lnSpc>
              <a:spcBef>
                <a:spcPts val="0"/>
              </a:spcBef>
              <a:spcAft>
                <a:spcPts val="0"/>
              </a:spcAft>
              <a:buClr>
                <a:schemeClr val="accent2"/>
              </a:buClr>
              <a:buSzPts val="10000"/>
              <a:buFont typeface="Georgia"/>
              <a:buNone/>
              <a:defRPr sz="3750">
                <a:solidFill>
                  <a:schemeClr val="accen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57" name="Google Shape;157;g2c50cf06fb9_1_496"/>
          <p:cNvSpPr txBox="1">
            <a:spLocks noGrp="1"/>
          </p:cNvSpPr>
          <p:nvPr>
            <p:ph type="body" idx="1"/>
          </p:nvPr>
        </p:nvSpPr>
        <p:spPr>
          <a:xfrm>
            <a:off x="423901" y="978989"/>
            <a:ext cx="8297595" cy="330975"/>
          </a:xfrm>
          <a:prstGeom prst="rect">
            <a:avLst/>
          </a:prstGeom>
          <a:noFill/>
          <a:ln>
            <a:noFill/>
          </a:ln>
        </p:spPr>
        <p:txBody>
          <a:bodyPr spcFirstLastPara="1" wrap="square" lIns="182875" tIns="91400" rIns="182875" bIns="91400" anchor="t" anchorCtr="0">
            <a:noAutofit/>
          </a:bodyPr>
          <a:lstStyle>
            <a:lvl1pPr marL="171450" lvl="0" indent="-85725" algn="l" rtl="0">
              <a:lnSpc>
                <a:spcPct val="90000"/>
              </a:lnSpc>
              <a:spcBef>
                <a:spcPts val="750"/>
              </a:spcBef>
              <a:spcAft>
                <a:spcPts val="0"/>
              </a:spcAft>
              <a:buClr>
                <a:schemeClr val="dk1"/>
              </a:buClr>
              <a:buSzPts val="4000"/>
              <a:buNone/>
              <a:defRPr sz="1500" b="0" cap="none">
                <a:solidFill>
                  <a:schemeClr val="dk1"/>
                </a:solidFill>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58" name="Google Shape;158;g2c50cf06fb9_1_496"/>
          <p:cNvSpPr>
            <a:spLocks noGrp="1"/>
          </p:cNvSpPr>
          <p:nvPr>
            <p:ph type="dgm" idx="2"/>
          </p:nvPr>
        </p:nvSpPr>
        <p:spPr>
          <a:xfrm>
            <a:off x="422455" y="1361211"/>
            <a:ext cx="8299169" cy="3399525"/>
          </a:xfrm>
          <a:prstGeom prst="rect">
            <a:avLst/>
          </a:prstGeom>
          <a:noFill/>
          <a:ln>
            <a:noFill/>
          </a:ln>
        </p:spPr>
        <p:txBody>
          <a:bodyPr spcFirstLastPara="1" wrap="square" lIns="182875" tIns="91400" rIns="182875" bIns="91400" anchor="t" anchorCtr="0">
            <a:noAutofit/>
          </a:bodyPr>
          <a:lstStyle>
            <a:lvl1pPr marR="0" lvl="0" algn="ctr" rtl="0">
              <a:lnSpc>
                <a:spcPct val="90000"/>
              </a:lnSpc>
              <a:spcBef>
                <a:spcPts val="750"/>
              </a:spcBef>
              <a:spcAft>
                <a:spcPts val="0"/>
              </a:spcAft>
              <a:buClr>
                <a:schemeClr val="dk1"/>
              </a:buClr>
              <a:buSzPts val="5600"/>
              <a:buFont typeface="Arial"/>
              <a:buNone/>
              <a:defRPr sz="2100" b="0" i="0" u="none" strike="noStrike" cap="none">
                <a:solidFill>
                  <a:schemeClr val="dk1"/>
                </a:solidFill>
                <a:latin typeface="Arial"/>
                <a:ea typeface="Arial"/>
                <a:cs typeface="Arial"/>
                <a:sym typeface="Arial"/>
              </a:defRPr>
            </a:lvl1pPr>
            <a:lvl2pPr marR="0" lvl="1" algn="l" rtl="0">
              <a:lnSpc>
                <a:spcPct val="90000"/>
              </a:lnSpc>
              <a:spcBef>
                <a:spcPts val="375"/>
              </a:spcBef>
              <a:spcAft>
                <a:spcPts val="0"/>
              </a:spcAft>
              <a:buClr>
                <a:schemeClr val="dk1"/>
              </a:buClr>
              <a:buSzPts val="4800"/>
              <a:buFont typeface="Arial"/>
              <a:buChar char="•"/>
              <a:defRPr sz="1800" b="0" i="0" u="none" strike="noStrike" cap="none">
                <a:solidFill>
                  <a:schemeClr val="dk1"/>
                </a:solidFill>
                <a:latin typeface="Arial"/>
                <a:ea typeface="Arial"/>
                <a:cs typeface="Arial"/>
                <a:sym typeface="Arial"/>
              </a:defRPr>
            </a:lvl2pPr>
            <a:lvl3pPr marR="0" lvl="2" algn="l" rtl="0">
              <a:lnSpc>
                <a:spcPct val="90000"/>
              </a:lnSpc>
              <a:spcBef>
                <a:spcPts val="375"/>
              </a:spcBef>
              <a:spcAft>
                <a:spcPts val="0"/>
              </a:spcAft>
              <a:buClr>
                <a:schemeClr val="dk1"/>
              </a:buClr>
              <a:buSzPts val="4000"/>
              <a:buFont typeface="Arial"/>
              <a:buChar char="•"/>
              <a:defRPr sz="1500" b="0" i="0" u="none" strike="noStrike" cap="none">
                <a:solidFill>
                  <a:schemeClr val="dk1"/>
                </a:solidFill>
                <a:latin typeface="Arial"/>
                <a:ea typeface="Arial"/>
                <a:cs typeface="Arial"/>
                <a:sym typeface="Arial"/>
              </a:defRPr>
            </a:lvl3pPr>
            <a:lvl4pPr marR="0" lvl="3"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Arial"/>
                <a:ea typeface="Arial"/>
                <a:cs typeface="Arial"/>
                <a:sym typeface="Arial"/>
              </a:defRPr>
            </a:lvl4pPr>
            <a:lvl5pPr marR="0" lvl="4"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Arial"/>
                <a:ea typeface="Arial"/>
                <a:cs typeface="Arial"/>
                <a:sym typeface="Arial"/>
              </a:defRPr>
            </a:lvl5pPr>
            <a:lvl6pPr marR="0" lvl="5"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Arial"/>
                <a:ea typeface="Arial"/>
                <a:cs typeface="Arial"/>
                <a:sym typeface="Arial"/>
              </a:defRPr>
            </a:lvl6pPr>
            <a:lvl7pPr marR="0" lvl="6"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Arial"/>
                <a:ea typeface="Arial"/>
                <a:cs typeface="Arial"/>
                <a:sym typeface="Arial"/>
              </a:defRPr>
            </a:lvl7pPr>
            <a:lvl8pPr marR="0" lvl="7"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Arial"/>
                <a:ea typeface="Arial"/>
                <a:cs typeface="Arial"/>
                <a:sym typeface="Arial"/>
              </a:defRPr>
            </a:lvl8pPr>
            <a:lvl9pPr marR="0" lvl="8" algn="l" rtl="0">
              <a:lnSpc>
                <a:spcPct val="90000"/>
              </a:lnSpc>
              <a:spcBef>
                <a:spcPts val="375"/>
              </a:spcBef>
              <a:spcAft>
                <a:spcPts val="0"/>
              </a:spcAft>
              <a:buClr>
                <a:schemeClr val="dk1"/>
              </a:buClr>
              <a:buSzPts val="3600"/>
              <a:buFont typeface="Arial"/>
              <a:buChar char="•"/>
              <a:defRPr sz="1350" b="0" i="0" u="none" strike="noStrike" cap="none">
                <a:solidFill>
                  <a:schemeClr val="dk1"/>
                </a:solidFill>
                <a:latin typeface="Arial"/>
                <a:ea typeface="Arial"/>
                <a:cs typeface="Arial"/>
                <a:sym typeface="Arial"/>
              </a:defRPr>
            </a:lvl9pPr>
          </a:lstStyle>
          <a:p>
            <a:endParaRPr/>
          </a:p>
        </p:txBody>
      </p:sp>
      <p:sp>
        <p:nvSpPr>
          <p:cNvPr id="159" name="Google Shape;159;g2c50cf06fb9_1_496"/>
          <p:cNvSpPr txBox="1">
            <a:spLocks noGrp="1"/>
          </p:cNvSpPr>
          <p:nvPr>
            <p:ph type="body" idx="3"/>
          </p:nvPr>
        </p:nvSpPr>
        <p:spPr>
          <a:xfrm>
            <a:off x="1038834" y="3043658"/>
            <a:ext cx="823055" cy="411525"/>
          </a:xfrm>
          <a:prstGeom prst="rect">
            <a:avLst/>
          </a:prstGeom>
          <a:noFill/>
          <a:ln>
            <a:noFill/>
          </a:ln>
        </p:spPr>
        <p:txBody>
          <a:bodyPr spcFirstLastPara="1" wrap="square" lIns="182875" tIns="91400" rIns="182875" bIns="91400" anchor="t" anchorCtr="0">
            <a:noAutofit/>
          </a:bodyPr>
          <a:lstStyle>
            <a:lvl1pPr marL="171450" lvl="0" indent="-85725" algn="ctr" rtl="0">
              <a:lnSpc>
                <a:spcPct val="90000"/>
              </a:lnSpc>
              <a:spcBef>
                <a:spcPts val="750"/>
              </a:spcBef>
              <a:spcAft>
                <a:spcPts val="0"/>
              </a:spcAft>
              <a:buClr>
                <a:schemeClr val="accent2"/>
              </a:buClr>
              <a:buSzPts val="5600"/>
              <a:buNone/>
              <a:defRPr sz="2100" b="0">
                <a:solidFill>
                  <a:schemeClr val="accent2"/>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60" name="Google Shape;160;g2c50cf06fb9_1_496"/>
          <p:cNvSpPr txBox="1">
            <a:spLocks noGrp="1"/>
          </p:cNvSpPr>
          <p:nvPr>
            <p:ph type="body" idx="4"/>
          </p:nvPr>
        </p:nvSpPr>
        <p:spPr>
          <a:xfrm>
            <a:off x="2080255" y="2670690"/>
            <a:ext cx="823055" cy="411525"/>
          </a:xfrm>
          <a:prstGeom prst="rect">
            <a:avLst/>
          </a:prstGeom>
          <a:noFill/>
          <a:ln>
            <a:noFill/>
          </a:ln>
        </p:spPr>
        <p:txBody>
          <a:bodyPr spcFirstLastPara="1" wrap="square" lIns="182875" tIns="91400" rIns="182875" bIns="91400" anchor="t" anchorCtr="0">
            <a:noAutofit/>
          </a:bodyPr>
          <a:lstStyle>
            <a:lvl1pPr marL="171450" lvl="0" indent="-85725" algn="ctr" rtl="0">
              <a:lnSpc>
                <a:spcPct val="90000"/>
              </a:lnSpc>
              <a:spcBef>
                <a:spcPts val="750"/>
              </a:spcBef>
              <a:spcAft>
                <a:spcPts val="0"/>
              </a:spcAft>
              <a:buClr>
                <a:schemeClr val="accent2"/>
              </a:buClr>
              <a:buSzPts val="5600"/>
              <a:buNone/>
              <a:defRPr sz="2100" b="0">
                <a:solidFill>
                  <a:schemeClr val="accent2"/>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61" name="Google Shape;161;g2c50cf06fb9_1_496"/>
          <p:cNvSpPr txBox="1">
            <a:spLocks noGrp="1"/>
          </p:cNvSpPr>
          <p:nvPr>
            <p:ph type="body" idx="5"/>
          </p:nvPr>
        </p:nvSpPr>
        <p:spPr>
          <a:xfrm>
            <a:off x="3121676" y="3043658"/>
            <a:ext cx="823055" cy="411525"/>
          </a:xfrm>
          <a:prstGeom prst="rect">
            <a:avLst/>
          </a:prstGeom>
          <a:noFill/>
          <a:ln>
            <a:noFill/>
          </a:ln>
        </p:spPr>
        <p:txBody>
          <a:bodyPr spcFirstLastPara="1" wrap="square" lIns="182875" tIns="91400" rIns="182875" bIns="91400" anchor="t" anchorCtr="0">
            <a:noAutofit/>
          </a:bodyPr>
          <a:lstStyle>
            <a:lvl1pPr marL="171450" lvl="0" indent="-85725" algn="ctr" rtl="0">
              <a:lnSpc>
                <a:spcPct val="90000"/>
              </a:lnSpc>
              <a:spcBef>
                <a:spcPts val="750"/>
              </a:spcBef>
              <a:spcAft>
                <a:spcPts val="0"/>
              </a:spcAft>
              <a:buClr>
                <a:schemeClr val="accent2"/>
              </a:buClr>
              <a:buSzPts val="5600"/>
              <a:buNone/>
              <a:defRPr sz="2100" b="0">
                <a:solidFill>
                  <a:schemeClr val="accent2"/>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62" name="Google Shape;162;g2c50cf06fb9_1_496"/>
          <p:cNvSpPr txBox="1">
            <a:spLocks noGrp="1"/>
          </p:cNvSpPr>
          <p:nvPr>
            <p:ph type="body" idx="6"/>
          </p:nvPr>
        </p:nvSpPr>
        <p:spPr>
          <a:xfrm>
            <a:off x="4163097" y="2670690"/>
            <a:ext cx="823055" cy="411525"/>
          </a:xfrm>
          <a:prstGeom prst="rect">
            <a:avLst/>
          </a:prstGeom>
          <a:noFill/>
          <a:ln>
            <a:noFill/>
          </a:ln>
        </p:spPr>
        <p:txBody>
          <a:bodyPr spcFirstLastPara="1" wrap="square" lIns="182875" tIns="91400" rIns="182875" bIns="91400" anchor="t" anchorCtr="0">
            <a:noAutofit/>
          </a:bodyPr>
          <a:lstStyle>
            <a:lvl1pPr marL="171450" lvl="0" indent="-85725" algn="ctr" rtl="0">
              <a:lnSpc>
                <a:spcPct val="90000"/>
              </a:lnSpc>
              <a:spcBef>
                <a:spcPts val="750"/>
              </a:spcBef>
              <a:spcAft>
                <a:spcPts val="0"/>
              </a:spcAft>
              <a:buClr>
                <a:schemeClr val="accent2"/>
              </a:buClr>
              <a:buSzPts val="5600"/>
              <a:buNone/>
              <a:defRPr sz="2100" b="0">
                <a:solidFill>
                  <a:schemeClr val="accent2"/>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63" name="Google Shape;163;g2c50cf06fb9_1_496"/>
          <p:cNvSpPr txBox="1">
            <a:spLocks noGrp="1"/>
          </p:cNvSpPr>
          <p:nvPr>
            <p:ph type="body" idx="7"/>
          </p:nvPr>
        </p:nvSpPr>
        <p:spPr>
          <a:xfrm>
            <a:off x="5204517" y="3043658"/>
            <a:ext cx="823055" cy="411525"/>
          </a:xfrm>
          <a:prstGeom prst="rect">
            <a:avLst/>
          </a:prstGeom>
          <a:noFill/>
          <a:ln>
            <a:noFill/>
          </a:ln>
        </p:spPr>
        <p:txBody>
          <a:bodyPr spcFirstLastPara="1" wrap="square" lIns="182875" tIns="91400" rIns="182875" bIns="91400" anchor="t" anchorCtr="0">
            <a:noAutofit/>
          </a:bodyPr>
          <a:lstStyle>
            <a:lvl1pPr marL="171450" lvl="0" indent="-85725" algn="ctr" rtl="0">
              <a:lnSpc>
                <a:spcPct val="90000"/>
              </a:lnSpc>
              <a:spcBef>
                <a:spcPts val="750"/>
              </a:spcBef>
              <a:spcAft>
                <a:spcPts val="0"/>
              </a:spcAft>
              <a:buClr>
                <a:schemeClr val="accent2"/>
              </a:buClr>
              <a:buSzPts val="5600"/>
              <a:buNone/>
              <a:defRPr sz="2100" b="0">
                <a:solidFill>
                  <a:schemeClr val="accent2"/>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64" name="Google Shape;164;g2c50cf06fb9_1_496"/>
          <p:cNvSpPr txBox="1">
            <a:spLocks noGrp="1"/>
          </p:cNvSpPr>
          <p:nvPr>
            <p:ph type="body" idx="8"/>
          </p:nvPr>
        </p:nvSpPr>
        <p:spPr>
          <a:xfrm>
            <a:off x="6245938" y="2670690"/>
            <a:ext cx="823055" cy="411525"/>
          </a:xfrm>
          <a:prstGeom prst="rect">
            <a:avLst/>
          </a:prstGeom>
          <a:noFill/>
          <a:ln>
            <a:noFill/>
          </a:ln>
        </p:spPr>
        <p:txBody>
          <a:bodyPr spcFirstLastPara="1" wrap="square" lIns="182875" tIns="91400" rIns="182875" bIns="91400" anchor="t" anchorCtr="0">
            <a:noAutofit/>
          </a:bodyPr>
          <a:lstStyle>
            <a:lvl1pPr marL="171450" lvl="0" indent="-85725" algn="ctr" rtl="0">
              <a:lnSpc>
                <a:spcPct val="90000"/>
              </a:lnSpc>
              <a:spcBef>
                <a:spcPts val="750"/>
              </a:spcBef>
              <a:spcAft>
                <a:spcPts val="0"/>
              </a:spcAft>
              <a:buClr>
                <a:schemeClr val="accent2"/>
              </a:buClr>
              <a:buSzPts val="5600"/>
              <a:buNone/>
              <a:defRPr sz="2100" b="0">
                <a:solidFill>
                  <a:schemeClr val="accent2"/>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sp>
        <p:nvSpPr>
          <p:cNvPr id="165" name="Google Shape;165;g2c50cf06fb9_1_496"/>
          <p:cNvSpPr txBox="1">
            <a:spLocks noGrp="1"/>
          </p:cNvSpPr>
          <p:nvPr>
            <p:ph type="body" idx="9"/>
          </p:nvPr>
        </p:nvSpPr>
        <p:spPr>
          <a:xfrm>
            <a:off x="7287359" y="3043658"/>
            <a:ext cx="823055" cy="411525"/>
          </a:xfrm>
          <a:prstGeom prst="rect">
            <a:avLst/>
          </a:prstGeom>
          <a:noFill/>
          <a:ln>
            <a:noFill/>
          </a:ln>
        </p:spPr>
        <p:txBody>
          <a:bodyPr spcFirstLastPara="1" wrap="square" lIns="182875" tIns="91400" rIns="182875" bIns="91400" anchor="t" anchorCtr="0">
            <a:noAutofit/>
          </a:bodyPr>
          <a:lstStyle>
            <a:lvl1pPr marL="171450" lvl="0" indent="-85725" algn="ctr" rtl="0">
              <a:lnSpc>
                <a:spcPct val="90000"/>
              </a:lnSpc>
              <a:spcBef>
                <a:spcPts val="750"/>
              </a:spcBef>
              <a:spcAft>
                <a:spcPts val="0"/>
              </a:spcAft>
              <a:buClr>
                <a:schemeClr val="accent2"/>
              </a:buClr>
              <a:buSzPts val="5600"/>
              <a:buNone/>
              <a:defRPr sz="2100" b="0">
                <a:solidFill>
                  <a:schemeClr val="accent2"/>
                </a:solidFill>
                <a:latin typeface="Georgia"/>
                <a:ea typeface="Georgia"/>
                <a:cs typeface="Georgia"/>
                <a:sym typeface="Georgia"/>
              </a:defRPr>
            </a:lvl1pPr>
            <a:lvl2pPr marL="342900" lvl="1" indent="-85725" algn="l" rtl="0">
              <a:lnSpc>
                <a:spcPct val="90000"/>
              </a:lnSpc>
              <a:spcBef>
                <a:spcPts val="375"/>
              </a:spcBef>
              <a:spcAft>
                <a:spcPts val="0"/>
              </a:spcAft>
              <a:buClr>
                <a:schemeClr val="accent5"/>
              </a:buClr>
              <a:buSzPts val="4800"/>
              <a:buNone/>
              <a:defRPr>
                <a:solidFill>
                  <a:schemeClr val="accent5"/>
                </a:solidFill>
              </a:defRPr>
            </a:lvl2pPr>
            <a:lvl3pPr marL="514350" lvl="2" indent="-85725" algn="l" rtl="0">
              <a:lnSpc>
                <a:spcPct val="90000"/>
              </a:lnSpc>
              <a:spcBef>
                <a:spcPts val="375"/>
              </a:spcBef>
              <a:spcAft>
                <a:spcPts val="0"/>
              </a:spcAft>
              <a:buClr>
                <a:schemeClr val="accent5"/>
              </a:buClr>
              <a:buSzPts val="4000"/>
              <a:buNone/>
              <a:defRPr>
                <a:solidFill>
                  <a:schemeClr val="accent5"/>
                </a:solidFill>
              </a:defRPr>
            </a:lvl3pPr>
            <a:lvl4pPr marL="685800" lvl="3" indent="-85725" algn="l" rtl="0">
              <a:lnSpc>
                <a:spcPct val="90000"/>
              </a:lnSpc>
              <a:spcBef>
                <a:spcPts val="375"/>
              </a:spcBef>
              <a:spcAft>
                <a:spcPts val="0"/>
              </a:spcAft>
              <a:buClr>
                <a:schemeClr val="accent5"/>
              </a:buClr>
              <a:buSzPts val="3600"/>
              <a:buNone/>
              <a:defRPr>
                <a:solidFill>
                  <a:schemeClr val="accent5"/>
                </a:solidFill>
              </a:defRPr>
            </a:lvl4pPr>
            <a:lvl5pPr marL="857250" lvl="4" indent="-85725" algn="l" rtl="0">
              <a:lnSpc>
                <a:spcPct val="90000"/>
              </a:lnSpc>
              <a:spcBef>
                <a:spcPts val="375"/>
              </a:spcBef>
              <a:spcAft>
                <a:spcPts val="0"/>
              </a:spcAft>
              <a:buClr>
                <a:schemeClr val="accent5"/>
              </a:buClr>
              <a:buSzPts val="3600"/>
              <a:buNone/>
              <a:defRPr>
                <a:solidFill>
                  <a:schemeClr val="accent5"/>
                </a:solidFill>
              </a:defRPr>
            </a:lvl5pPr>
            <a:lvl6pPr marL="1028700" lvl="5" indent="-171450" algn="l" rtl="0">
              <a:lnSpc>
                <a:spcPct val="90000"/>
              </a:lnSpc>
              <a:spcBef>
                <a:spcPts val="375"/>
              </a:spcBef>
              <a:spcAft>
                <a:spcPts val="0"/>
              </a:spcAft>
              <a:buClr>
                <a:schemeClr val="dk1"/>
              </a:buClr>
              <a:buSzPts val="3600"/>
              <a:buChar char="•"/>
              <a:defRPr/>
            </a:lvl6pPr>
            <a:lvl7pPr marL="1200150" lvl="6" indent="-171450" algn="l" rtl="0">
              <a:lnSpc>
                <a:spcPct val="90000"/>
              </a:lnSpc>
              <a:spcBef>
                <a:spcPts val="375"/>
              </a:spcBef>
              <a:spcAft>
                <a:spcPts val="0"/>
              </a:spcAft>
              <a:buClr>
                <a:schemeClr val="dk1"/>
              </a:buClr>
              <a:buSzPts val="3600"/>
              <a:buChar char="•"/>
              <a:defRPr/>
            </a:lvl7pPr>
            <a:lvl8pPr marL="1371600" lvl="7" indent="-171450" algn="l" rtl="0">
              <a:lnSpc>
                <a:spcPct val="90000"/>
              </a:lnSpc>
              <a:spcBef>
                <a:spcPts val="375"/>
              </a:spcBef>
              <a:spcAft>
                <a:spcPts val="0"/>
              </a:spcAft>
              <a:buClr>
                <a:schemeClr val="dk1"/>
              </a:buClr>
              <a:buSzPts val="3600"/>
              <a:buChar char="•"/>
              <a:defRPr/>
            </a:lvl8pPr>
            <a:lvl9pPr marL="1543050" lvl="8" indent="-171450" algn="l" rtl="0">
              <a:lnSpc>
                <a:spcPct val="90000"/>
              </a:lnSpc>
              <a:spcBef>
                <a:spcPts val="375"/>
              </a:spcBef>
              <a:spcAft>
                <a:spcPts val="0"/>
              </a:spcAft>
              <a:buClr>
                <a:schemeClr val="dk1"/>
              </a:buClr>
              <a:buSzPts val="3600"/>
              <a:buChar char="•"/>
              <a:defRPr/>
            </a:lvl9pPr>
          </a:lstStyle>
          <a:p>
            <a:endParaRPr/>
          </a:p>
        </p:txBody>
      </p:sp>
      <p:cxnSp>
        <p:nvCxnSpPr>
          <p:cNvPr id="166" name="Google Shape;166;g2c50cf06fb9_1_496"/>
          <p:cNvCxnSpPr/>
          <p:nvPr/>
        </p:nvCxnSpPr>
        <p:spPr>
          <a:xfrm>
            <a:off x="461642" y="874960"/>
            <a:ext cx="4061734" cy="0"/>
          </a:xfrm>
          <a:prstGeom prst="straightConnector1">
            <a:avLst/>
          </a:prstGeom>
          <a:noFill/>
          <a:ln w="12700" cap="flat" cmpd="sng">
            <a:solidFill>
              <a:schemeClr val="accent2"/>
            </a:solidFill>
            <a:prstDash val="solid"/>
            <a:miter lim="800000"/>
            <a:headEnd type="none" w="sm" len="sm"/>
            <a:tailEnd type="none" w="sm" len="sm"/>
          </a:ln>
        </p:spPr>
      </p:cxnSp>
    </p:spTree>
    <p:extLst>
      <p:ext uri="{BB962C8B-B14F-4D97-AF65-F5344CB8AC3E}">
        <p14:creationId xmlns:p14="http://schemas.microsoft.com/office/powerpoint/2010/main" val="2218847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theme" Target="../theme/theme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9.xml"/><Relationship Id="rId13" Type="http://schemas.openxmlformats.org/officeDocument/2006/relationships/slideLayout" Target="../slideLayouts/slideLayout44.xml"/><Relationship Id="rId3" Type="http://schemas.openxmlformats.org/officeDocument/2006/relationships/slideLayout" Target="../slideLayouts/slideLayout34.xml"/><Relationship Id="rId7" Type="http://schemas.openxmlformats.org/officeDocument/2006/relationships/slideLayout" Target="../slideLayouts/slideLayout38.xml"/><Relationship Id="rId12" Type="http://schemas.openxmlformats.org/officeDocument/2006/relationships/slideLayout" Target="../slideLayouts/slideLayout43.xml"/><Relationship Id="rId2" Type="http://schemas.openxmlformats.org/officeDocument/2006/relationships/slideLayout" Target="../slideLayouts/slideLayout33.xml"/><Relationship Id="rId1" Type="http://schemas.openxmlformats.org/officeDocument/2006/relationships/slideLayout" Target="../slideLayouts/slideLayout32.xml"/><Relationship Id="rId6" Type="http://schemas.openxmlformats.org/officeDocument/2006/relationships/slideLayout" Target="../slideLayouts/slideLayout37.xml"/><Relationship Id="rId11" Type="http://schemas.openxmlformats.org/officeDocument/2006/relationships/slideLayout" Target="../slideLayouts/slideLayout42.xml"/><Relationship Id="rId5" Type="http://schemas.openxmlformats.org/officeDocument/2006/relationships/slideLayout" Target="../slideLayouts/slideLayout36.xml"/><Relationship Id="rId10" Type="http://schemas.openxmlformats.org/officeDocument/2006/relationships/slideLayout" Target="../slideLayouts/slideLayout41.xml"/><Relationship Id="rId4" Type="http://schemas.openxmlformats.org/officeDocument/2006/relationships/slideLayout" Target="../slideLayouts/slideLayout35.xml"/><Relationship Id="rId9" Type="http://schemas.openxmlformats.org/officeDocument/2006/relationships/slideLayout" Target="../slideLayouts/slideLayout40.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slideLayout" Target="../slideLayouts/slideLayout57.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slideLayout" Target="../slideLayouts/slideLayout56.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 Id="rId14"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65.xml"/><Relationship Id="rId13" Type="http://schemas.openxmlformats.org/officeDocument/2006/relationships/slideLayout" Target="../slideLayouts/slideLayout70.xml"/><Relationship Id="rId3" Type="http://schemas.openxmlformats.org/officeDocument/2006/relationships/slideLayout" Target="../slideLayouts/slideLayout60.xml"/><Relationship Id="rId7" Type="http://schemas.openxmlformats.org/officeDocument/2006/relationships/slideLayout" Target="../slideLayouts/slideLayout64.xml"/><Relationship Id="rId12" Type="http://schemas.openxmlformats.org/officeDocument/2006/relationships/slideLayout" Target="../slideLayouts/slideLayout69.xml"/><Relationship Id="rId17" Type="http://schemas.openxmlformats.org/officeDocument/2006/relationships/theme" Target="../theme/theme5.xml"/><Relationship Id="rId2" Type="http://schemas.openxmlformats.org/officeDocument/2006/relationships/slideLayout" Target="../slideLayouts/slideLayout59.xml"/><Relationship Id="rId16" Type="http://schemas.openxmlformats.org/officeDocument/2006/relationships/slideLayout" Target="../slideLayouts/slideLayout73.xml"/><Relationship Id="rId1" Type="http://schemas.openxmlformats.org/officeDocument/2006/relationships/slideLayout" Target="../slideLayouts/slideLayout58.xml"/><Relationship Id="rId6" Type="http://schemas.openxmlformats.org/officeDocument/2006/relationships/slideLayout" Target="../slideLayouts/slideLayout63.xml"/><Relationship Id="rId11" Type="http://schemas.openxmlformats.org/officeDocument/2006/relationships/slideLayout" Target="../slideLayouts/slideLayout68.xml"/><Relationship Id="rId5" Type="http://schemas.openxmlformats.org/officeDocument/2006/relationships/slideLayout" Target="../slideLayouts/slideLayout62.xml"/><Relationship Id="rId15" Type="http://schemas.openxmlformats.org/officeDocument/2006/relationships/slideLayout" Target="../slideLayouts/slideLayout72.xml"/><Relationship Id="rId10" Type="http://schemas.openxmlformats.org/officeDocument/2006/relationships/slideLayout" Target="../slideLayouts/slideLayout67.xml"/><Relationship Id="rId4" Type="http://schemas.openxmlformats.org/officeDocument/2006/relationships/slideLayout" Target="../slideLayouts/slideLayout61.xml"/><Relationship Id="rId9" Type="http://schemas.openxmlformats.org/officeDocument/2006/relationships/slideLayout" Target="../slideLayouts/slideLayout66.xml"/><Relationship Id="rId14" Type="http://schemas.openxmlformats.org/officeDocument/2006/relationships/slideLayout" Target="../slideLayouts/slideLayout7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81.xml"/><Relationship Id="rId13" Type="http://schemas.openxmlformats.org/officeDocument/2006/relationships/slideLayout" Target="../slideLayouts/slideLayout86.xml"/><Relationship Id="rId3" Type="http://schemas.openxmlformats.org/officeDocument/2006/relationships/slideLayout" Target="../slideLayouts/slideLayout76.xml"/><Relationship Id="rId7" Type="http://schemas.openxmlformats.org/officeDocument/2006/relationships/slideLayout" Target="../slideLayouts/slideLayout80.xml"/><Relationship Id="rId12" Type="http://schemas.openxmlformats.org/officeDocument/2006/relationships/slideLayout" Target="../slideLayouts/slideLayout85.xml"/><Relationship Id="rId2" Type="http://schemas.openxmlformats.org/officeDocument/2006/relationships/slideLayout" Target="../slideLayouts/slideLayout75.xml"/><Relationship Id="rId1" Type="http://schemas.openxmlformats.org/officeDocument/2006/relationships/slideLayout" Target="../slideLayouts/slideLayout74.xml"/><Relationship Id="rId6" Type="http://schemas.openxmlformats.org/officeDocument/2006/relationships/slideLayout" Target="../slideLayouts/slideLayout79.xml"/><Relationship Id="rId11" Type="http://schemas.openxmlformats.org/officeDocument/2006/relationships/slideLayout" Target="../slideLayouts/slideLayout84.xml"/><Relationship Id="rId5" Type="http://schemas.openxmlformats.org/officeDocument/2006/relationships/slideLayout" Target="../slideLayouts/slideLayout78.xml"/><Relationship Id="rId10" Type="http://schemas.openxmlformats.org/officeDocument/2006/relationships/slideLayout" Target="../slideLayouts/slideLayout83.xml"/><Relationship Id="rId4" Type="http://schemas.openxmlformats.org/officeDocument/2006/relationships/slideLayout" Target="../slideLayouts/slideLayout77.xml"/><Relationship Id="rId9" Type="http://schemas.openxmlformats.org/officeDocument/2006/relationships/slideLayout" Target="../slideLayouts/slideLayout82.xml"/><Relationship Id="rId14"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34275" tIns="17125" rIns="34275" bIns="17125" anchor="ctr" anchorCtr="0">
            <a:normAutofit/>
          </a:bodyPr>
          <a:lstStyle>
            <a:lvl1pPr marR="0" lvl="0" algn="l" rtl="0">
              <a:lnSpc>
                <a:spcPct val="90000"/>
              </a:lnSpc>
              <a:spcBef>
                <a:spcPts val="0"/>
              </a:spcBef>
              <a:spcAft>
                <a:spcPts val="0"/>
              </a:spcAft>
              <a:buClr>
                <a:schemeClr val="accent1"/>
              </a:buClr>
              <a:buSzPts val="3300"/>
              <a:buFont typeface="Arial"/>
              <a:buNone/>
              <a:defRPr sz="3300" b="1"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9pPr>
          </a:lstStyle>
          <a:p>
            <a:endParaRPr/>
          </a:p>
        </p:txBody>
      </p:sp>
      <p:sp>
        <p:nvSpPr>
          <p:cNvPr id="52" name="Google Shape;52;p13"/>
          <p:cNvSpPr txBox="1">
            <a:spLocks noGrp="1"/>
          </p:cNvSpPr>
          <p:nvPr>
            <p:ph type="body" idx="1"/>
          </p:nvPr>
        </p:nvSpPr>
        <p:spPr>
          <a:xfrm>
            <a:off x="628650" y="1369219"/>
            <a:ext cx="7886700" cy="3263504"/>
          </a:xfrm>
          <a:prstGeom prst="rect">
            <a:avLst/>
          </a:prstGeom>
          <a:noFill/>
          <a:ln>
            <a:noFill/>
          </a:ln>
        </p:spPr>
        <p:txBody>
          <a:bodyPr spcFirstLastPara="1" wrap="square" lIns="34275" tIns="17125" rIns="34275" bIns="17125" anchor="t" anchorCtr="0">
            <a:normAutofit/>
          </a:bodyPr>
          <a:lstStyle>
            <a:lvl1pPr marL="457200" marR="0" lvl="0" indent="-361950" algn="l" rtl="0">
              <a:lnSpc>
                <a:spcPct val="90000"/>
              </a:lnSpc>
              <a:spcBef>
                <a:spcPts val="7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4pPr>
            <a:lvl5pPr marL="2286000" marR="0" lvl="4"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5pPr>
            <a:lvl6pPr marL="2743200" marR="0" lvl="5"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6pPr>
            <a:lvl7pPr marL="3200400" marR="0" lvl="6"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7pPr>
            <a:lvl8pPr marL="3657600" marR="0" lvl="7"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8pPr>
            <a:lvl9pPr marL="4114800" marR="0" lvl="8"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53" name="Google Shape;53;p13"/>
          <p:cNvSpPr txBox="1">
            <a:spLocks noGrp="1"/>
          </p:cNvSpPr>
          <p:nvPr>
            <p:ph type="ftr" idx="11"/>
          </p:nvPr>
        </p:nvSpPr>
        <p:spPr>
          <a:xfrm>
            <a:off x="3028950" y="4767263"/>
            <a:ext cx="3086100" cy="273844"/>
          </a:xfrm>
          <a:prstGeom prst="rect">
            <a:avLst/>
          </a:prstGeom>
          <a:noFill/>
          <a:ln>
            <a:noFill/>
          </a:ln>
        </p:spPr>
        <p:txBody>
          <a:bodyPr spcFirstLastPara="1" wrap="square" lIns="34275" tIns="17125" rIns="34275" bIns="17125" anchor="ctr" anchorCtr="0">
            <a:noAutofit/>
          </a:bodyPr>
          <a:lstStyle>
            <a:lvl1pPr marR="0" lvl="0" algn="ctr" rtl="0">
              <a:lnSpc>
                <a:spcPct val="100000"/>
              </a:lnSpc>
              <a:spcBef>
                <a:spcPts val="0"/>
              </a:spcBef>
              <a:spcAft>
                <a:spcPts val="0"/>
              </a:spcAft>
              <a:buClr>
                <a:srgbClr val="000000"/>
              </a:buClr>
              <a:buSzPts val="500"/>
              <a:buFont typeface="Arial"/>
              <a:buNone/>
              <a:defRPr sz="900" b="0" i="0" u="none" strike="noStrike" cap="none">
                <a:solidFill>
                  <a:srgbClr val="005A83"/>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9pPr>
          </a:lstStyle>
          <a:p>
            <a:endParaRPr/>
          </a:p>
        </p:txBody>
      </p:sp>
      <p:sp>
        <p:nvSpPr>
          <p:cNvPr id="54" name="Google Shape;54;p13"/>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9"/>
        <p:cNvGrpSpPr/>
        <p:nvPr/>
      </p:nvGrpSpPr>
      <p:grpSpPr>
        <a:xfrm>
          <a:off x="0" y="0"/>
          <a:ext cx="0" cy="0"/>
          <a:chOff x="0" y="0"/>
          <a:chExt cx="0" cy="0"/>
        </a:xfrm>
      </p:grpSpPr>
      <p:sp>
        <p:nvSpPr>
          <p:cNvPr id="200" name="Google Shape;200;p34"/>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rmAutofit/>
          </a:bodyPr>
          <a:lstStyle>
            <a:lvl1pPr marR="0" lvl="0" algn="l" rtl="0">
              <a:lnSpc>
                <a:spcPct val="90000"/>
              </a:lnSpc>
              <a:spcBef>
                <a:spcPts val="0"/>
              </a:spcBef>
              <a:spcAft>
                <a:spcPts val="0"/>
              </a:spcAft>
              <a:buClr>
                <a:schemeClr val="accent1"/>
              </a:buClr>
              <a:buSzPts val="3300"/>
              <a:buFont typeface="Arial"/>
              <a:buNone/>
              <a:defRPr sz="3300" b="1"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9pPr>
          </a:lstStyle>
          <a:p>
            <a:endParaRPr/>
          </a:p>
        </p:txBody>
      </p:sp>
      <p:sp>
        <p:nvSpPr>
          <p:cNvPr id="201" name="Google Shape;201;p34"/>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rmAutofit/>
          </a:bodyPr>
          <a:lstStyle>
            <a:lvl1pPr marL="457200" marR="0" lvl="0" indent="-361950" algn="l" rtl="0">
              <a:lnSpc>
                <a:spcPct val="90000"/>
              </a:lnSpc>
              <a:spcBef>
                <a:spcPts val="7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4pPr>
            <a:lvl5pPr marL="2286000" marR="0" lvl="4"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5pPr>
            <a:lvl6pPr marL="2743200" marR="0" lvl="5"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6pPr>
            <a:lvl7pPr marL="3200400" marR="0" lvl="6"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7pPr>
            <a:lvl8pPr marL="3657600" marR="0" lvl="7"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8pPr>
            <a:lvl9pPr marL="4114800" marR="0" lvl="8"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202" name="Google Shape;202;p34"/>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marR="0" lvl="0" algn="ctr" rtl="0">
              <a:lnSpc>
                <a:spcPct val="100000"/>
              </a:lnSpc>
              <a:spcBef>
                <a:spcPts val="0"/>
              </a:spcBef>
              <a:spcAft>
                <a:spcPts val="0"/>
              </a:spcAft>
              <a:buClr>
                <a:srgbClr val="000000"/>
              </a:buClr>
              <a:buSzPts val="500"/>
              <a:buFont typeface="Arial"/>
              <a:buNone/>
              <a:defRPr sz="900" b="0" i="0" u="none" strike="noStrike" cap="none">
                <a:solidFill>
                  <a:srgbClr val="005A83"/>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9pPr>
          </a:lstStyle>
          <a:p>
            <a:endParaRPr/>
          </a:p>
        </p:txBody>
      </p:sp>
      <p:sp>
        <p:nvSpPr>
          <p:cNvPr id="203" name="Google Shape;203;p34"/>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6" r:id="rId7"/>
    <p:sldLayoutId id="2147483687" r:id="rId8"/>
    <p:sldLayoutId id="2147483688" r:id="rId9"/>
    <p:sldLayoutId id="2147483689" r:id="rId10"/>
    <p:sldLayoutId id="2147483690" r:id="rId11"/>
    <p:sldLayoutId id="2147483691" r:id="rId12"/>
    <p:sldLayoutId id="2147483692"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1"/>
        <p:cNvGrpSpPr/>
        <p:nvPr/>
      </p:nvGrpSpPr>
      <p:grpSpPr>
        <a:xfrm>
          <a:off x="0" y="0"/>
          <a:ext cx="0" cy="0"/>
          <a:chOff x="0" y="0"/>
          <a:chExt cx="0" cy="0"/>
        </a:xfrm>
      </p:grpSpPr>
      <p:sp>
        <p:nvSpPr>
          <p:cNvPr id="302" name="Google Shape;302;p49"/>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rmAutofit/>
          </a:bodyPr>
          <a:lstStyle>
            <a:lvl1pPr marR="0" lvl="0" algn="l" rtl="0">
              <a:lnSpc>
                <a:spcPct val="90000"/>
              </a:lnSpc>
              <a:spcBef>
                <a:spcPts val="0"/>
              </a:spcBef>
              <a:spcAft>
                <a:spcPts val="0"/>
              </a:spcAft>
              <a:buClr>
                <a:schemeClr val="accent1"/>
              </a:buClr>
              <a:buSzPts val="3300"/>
              <a:buFont typeface="Open Sans"/>
              <a:buNone/>
              <a:defRPr sz="3300" b="1" i="0" u="none" strike="noStrike" cap="none">
                <a:solidFill>
                  <a:schemeClr val="accen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500"/>
              <a:buFont typeface="Open Sans"/>
              <a:buNone/>
              <a:defRPr sz="700" b="0" i="0" u="none" strike="noStrike" cap="none">
                <a:solidFill>
                  <a:srgbClr val="000000"/>
                </a:solidFill>
                <a:latin typeface="Open Sans"/>
                <a:ea typeface="Open Sans"/>
                <a:cs typeface="Open Sans"/>
                <a:sym typeface="Open Sans"/>
              </a:defRPr>
            </a:lvl2pPr>
            <a:lvl3pPr marR="0" lvl="2" algn="l" rtl="0">
              <a:lnSpc>
                <a:spcPct val="100000"/>
              </a:lnSpc>
              <a:spcBef>
                <a:spcPts val="0"/>
              </a:spcBef>
              <a:spcAft>
                <a:spcPts val="0"/>
              </a:spcAft>
              <a:buClr>
                <a:srgbClr val="000000"/>
              </a:buClr>
              <a:buSzPts val="500"/>
              <a:buFont typeface="Open Sans"/>
              <a:buNone/>
              <a:defRPr sz="700" b="0" i="0" u="none" strike="noStrike" cap="none">
                <a:solidFill>
                  <a:srgbClr val="000000"/>
                </a:solidFill>
                <a:latin typeface="Open Sans"/>
                <a:ea typeface="Open Sans"/>
                <a:cs typeface="Open Sans"/>
                <a:sym typeface="Open Sans"/>
              </a:defRPr>
            </a:lvl3pPr>
            <a:lvl4pPr marR="0" lvl="3" algn="l" rtl="0">
              <a:lnSpc>
                <a:spcPct val="100000"/>
              </a:lnSpc>
              <a:spcBef>
                <a:spcPts val="0"/>
              </a:spcBef>
              <a:spcAft>
                <a:spcPts val="0"/>
              </a:spcAft>
              <a:buClr>
                <a:srgbClr val="000000"/>
              </a:buClr>
              <a:buSzPts val="500"/>
              <a:buFont typeface="Open Sans"/>
              <a:buNone/>
              <a:defRPr sz="700" b="0" i="0" u="none" strike="noStrike" cap="none">
                <a:solidFill>
                  <a:srgbClr val="000000"/>
                </a:solidFill>
                <a:latin typeface="Open Sans"/>
                <a:ea typeface="Open Sans"/>
                <a:cs typeface="Open Sans"/>
                <a:sym typeface="Open Sans"/>
              </a:defRPr>
            </a:lvl4pPr>
            <a:lvl5pPr marR="0" lvl="4" algn="l" rtl="0">
              <a:lnSpc>
                <a:spcPct val="100000"/>
              </a:lnSpc>
              <a:spcBef>
                <a:spcPts val="0"/>
              </a:spcBef>
              <a:spcAft>
                <a:spcPts val="0"/>
              </a:spcAft>
              <a:buClr>
                <a:srgbClr val="000000"/>
              </a:buClr>
              <a:buSzPts val="500"/>
              <a:buFont typeface="Open Sans"/>
              <a:buNone/>
              <a:defRPr sz="700" b="0" i="0" u="none" strike="noStrike" cap="none">
                <a:solidFill>
                  <a:srgbClr val="000000"/>
                </a:solidFill>
                <a:latin typeface="Open Sans"/>
                <a:ea typeface="Open Sans"/>
                <a:cs typeface="Open Sans"/>
                <a:sym typeface="Open Sans"/>
              </a:defRPr>
            </a:lvl5pPr>
            <a:lvl6pPr marR="0" lvl="5" algn="l" rtl="0">
              <a:lnSpc>
                <a:spcPct val="100000"/>
              </a:lnSpc>
              <a:spcBef>
                <a:spcPts val="0"/>
              </a:spcBef>
              <a:spcAft>
                <a:spcPts val="0"/>
              </a:spcAft>
              <a:buClr>
                <a:srgbClr val="000000"/>
              </a:buClr>
              <a:buSzPts val="500"/>
              <a:buFont typeface="Open Sans"/>
              <a:buNone/>
              <a:defRPr sz="700" b="0" i="0" u="none" strike="noStrike" cap="none">
                <a:solidFill>
                  <a:srgbClr val="000000"/>
                </a:solidFill>
                <a:latin typeface="Open Sans"/>
                <a:ea typeface="Open Sans"/>
                <a:cs typeface="Open Sans"/>
                <a:sym typeface="Open Sans"/>
              </a:defRPr>
            </a:lvl6pPr>
            <a:lvl7pPr marR="0" lvl="6" algn="l" rtl="0">
              <a:lnSpc>
                <a:spcPct val="100000"/>
              </a:lnSpc>
              <a:spcBef>
                <a:spcPts val="0"/>
              </a:spcBef>
              <a:spcAft>
                <a:spcPts val="0"/>
              </a:spcAft>
              <a:buClr>
                <a:srgbClr val="000000"/>
              </a:buClr>
              <a:buSzPts val="500"/>
              <a:buFont typeface="Open Sans"/>
              <a:buNone/>
              <a:defRPr sz="700" b="0" i="0" u="none" strike="noStrike" cap="none">
                <a:solidFill>
                  <a:srgbClr val="000000"/>
                </a:solidFill>
                <a:latin typeface="Open Sans"/>
                <a:ea typeface="Open Sans"/>
                <a:cs typeface="Open Sans"/>
                <a:sym typeface="Open Sans"/>
              </a:defRPr>
            </a:lvl7pPr>
            <a:lvl8pPr marR="0" lvl="7" algn="l" rtl="0">
              <a:lnSpc>
                <a:spcPct val="100000"/>
              </a:lnSpc>
              <a:spcBef>
                <a:spcPts val="0"/>
              </a:spcBef>
              <a:spcAft>
                <a:spcPts val="0"/>
              </a:spcAft>
              <a:buClr>
                <a:srgbClr val="000000"/>
              </a:buClr>
              <a:buSzPts val="500"/>
              <a:buFont typeface="Open Sans"/>
              <a:buNone/>
              <a:defRPr sz="700" b="0" i="0" u="none" strike="noStrike" cap="none">
                <a:solidFill>
                  <a:srgbClr val="000000"/>
                </a:solidFill>
                <a:latin typeface="Open Sans"/>
                <a:ea typeface="Open Sans"/>
                <a:cs typeface="Open Sans"/>
                <a:sym typeface="Open Sans"/>
              </a:defRPr>
            </a:lvl8pPr>
            <a:lvl9pPr marR="0" lvl="8" algn="l" rtl="0">
              <a:lnSpc>
                <a:spcPct val="100000"/>
              </a:lnSpc>
              <a:spcBef>
                <a:spcPts val="0"/>
              </a:spcBef>
              <a:spcAft>
                <a:spcPts val="0"/>
              </a:spcAft>
              <a:buClr>
                <a:srgbClr val="000000"/>
              </a:buClr>
              <a:buSzPts val="500"/>
              <a:buFont typeface="Open Sans"/>
              <a:buNone/>
              <a:defRPr sz="700" b="0" i="0" u="none" strike="noStrike" cap="none">
                <a:solidFill>
                  <a:srgbClr val="000000"/>
                </a:solidFill>
                <a:latin typeface="Open Sans"/>
                <a:ea typeface="Open Sans"/>
                <a:cs typeface="Open Sans"/>
                <a:sym typeface="Open Sans"/>
              </a:defRPr>
            </a:lvl9pPr>
          </a:lstStyle>
          <a:p>
            <a:endParaRPr/>
          </a:p>
        </p:txBody>
      </p:sp>
      <p:sp>
        <p:nvSpPr>
          <p:cNvPr id="303" name="Google Shape;303;p49"/>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rmAutofit/>
          </a:bodyPr>
          <a:lstStyle>
            <a:lvl1pPr marL="457200" marR="0" lvl="0" indent="-361950" algn="l" rtl="0">
              <a:lnSpc>
                <a:spcPct val="90000"/>
              </a:lnSpc>
              <a:spcBef>
                <a:spcPts val="700"/>
              </a:spcBef>
              <a:spcAft>
                <a:spcPts val="0"/>
              </a:spcAft>
              <a:buClr>
                <a:schemeClr val="dk1"/>
              </a:buClr>
              <a:buSzPts val="2100"/>
              <a:buFont typeface="Open Sans"/>
              <a:buChar char="•"/>
              <a:defRPr sz="2100" b="0" i="0" u="none" strike="noStrike" cap="none">
                <a:solidFill>
                  <a:schemeClr val="dk1"/>
                </a:solidFill>
                <a:latin typeface="Open Sans"/>
                <a:ea typeface="Open Sans"/>
                <a:cs typeface="Open Sans"/>
                <a:sym typeface="Open Sans"/>
              </a:defRPr>
            </a:lvl1pPr>
            <a:lvl2pPr marL="914400" marR="0" lvl="1" indent="-342900" algn="l" rtl="0">
              <a:lnSpc>
                <a:spcPct val="90000"/>
              </a:lnSpc>
              <a:spcBef>
                <a:spcPts val="400"/>
              </a:spcBef>
              <a:spcAft>
                <a:spcPts val="0"/>
              </a:spcAft>
              <a:buClr>
                <a:schemeClr val="dk1"/>
              </a:buClr>
              <a:buSzPts val="1800"/>
              <a:buFont typeface="Open Sans"/>
              <a:buChar char="•"/>
              <a:defRPr sz="1800" b="0" i="0" u="none" strike="noStrike" cap="none">
                <a:solidFill>
                  <a:schemeClr val="dk1"/>
                </a:solidFill>
                <a:latin typeface="Open Sans"/>
                <a:ea typeface="Open Sans"/>
                <a:cs typeface="Open Sans"/>
                <a:sym typeface="Open Sans"/>
              </a:defRPr>
            </a:lvl2pPr>
            <a:lvl3pPr marL="1371600" marR="0" lvl="2" indent="-323850" algn="l" rtl="0">
              <a:lnSpc>
                <a:spcPct val="90000"/>
              </a:lnSpc>
              <a:spcBef>
                <a:spcPts val="400"/>
              </a:spcBef>
              <a:spcAft>
                <a:spcPts val="0"/>
              </a:spcAft>
              <a:buClr>
                <a:schemeClr val="dk1"/>
              </a:buClr>
              <a:buSzPts val="1500"/>
              <a:buFont typeface="Open Sans"/>
              <a:buChar char="•"/>
              <a:defRPr sz="1500" b="0" i="0" u="none" strike="noStrike" cap="none">
                <a:solidFill>
                  <a:schemeClr val="dk1"/>
                </a:solidFill>
                <a:latin typeface="Open Sans"/>
                <a:ea typeface="Open Sans"/>
                <a:cs typeface="Open Sans"/>
                <a:sym typeface="Open Sans"/>
              </a:defRPr>
            </a:lvl3pPr>
            <a:lvl4pPr marL="1828800" marR="0" lvl="3" indent="-311150" algn="l" rtl="0">
              <a:lnSpc>
                <a:spcPct val="90000"/>
              </a:lnSpc>
              <a:spcBef>
                <a:spcPts val="400"/>
              </a:spcBef>
              <a:spcAft>
                <a:spcPts val="0"/>
              </a:spcAft>
              <a:buClr>
                <a:schemeClr val="dk1"/>
              </a:buClr>
              <a:buSzPts val="1300"/>
              <a:buFont typeface="Open Sans"/>
              <a:buChar char="•"/>
              <a:defRPr sz="1300" b="0" i="0" u="none" strike="noStrike" cap="none">
                <a:solidFill>
                  <a:schemeClr val="dk1"/>
                </a:solidFill>
                <a:latin typeface="Open Sans"/>
                <a:ea typeface="Open Sans"/>
                <a:cs typeface="Open Sans"/>
                <a:sym typeface="Open Sans"/>
              </a:defRPr>
            </a:lvl4pPr>
            <a:lvl5pPr marL="2286000" marR="0" lvl="4" indent="-311150" algn="l" rtl="0">
              <a:lnSpc>
                <a:spcPct val="90000"/>
              </a:lnSpc>
              <a:spcBef>
                <a:spcPts val="400"/>
              </a:spcBef>
              <a:spcAft>
                <a:spcPts val="0"/>
              </a:spcAft>
              <a:buClr>
                <a:schemeClr val="dk1"/>
              </a:buClr>
              <a:buSzPts val="1300"/>
              <a:buFont typeface="Open Sans"/>
              <a:buChar char="•"/>
              <a:defRPr sz="1300" b="0" i="0" u="none" strike="noStrike" cap="none">
                <a:solidFill>
                  <a:schemeClr val="dk1"/>
                </a:solidFill>
                <a:latin typeface="Open Sans"/>
                <a:ea typeface="Open Sans"/>
                <a:cs typeface="Open Sans"/>
                <a:sym typeface="Open Sans"/>
              </a:defRPr>
            </a:lvl5pPr>
            <a:lvl6pPr marL="2743200" marR="0" lvl="5" indent="-311150" algn="l" rtl="0">
              <a:lnSpc>
                <a:spcPct val="90000"/>
              </a:lnSpc>
              <a:spcBef>
                <a:spcPts val="400"/>
              </a:spcBef>
              <a:spcAft>
                <a:spcPts val="0"/>
              </a:spcAft>
              <a:buClr>
                <a:schemeClr val="dk1"/>
              </a:buClr>
              <a:buSzPts val="1300"/>
              <a:buFont typeface="Open Sans"/>
              <a:buChar char="•"/>
              <a:defRPr sz="1300" b="0" i="0" u="none" strike="noStrike" cap="none">
                <a:solidFill>
                  <a:schemeClr val="dk1"/>
                </a:solidFill>
                <a:latin typeface="Open Sans"/>
                <a:ea typeface="Open Sans"/>
                <a:cs typeface="Open Sans"/>
                <a:sym typeface="Open Sans"/>
              </a:defRPr>
            </a:lvl6pPr>
            <a:lvl7pPr marL="3200400" marR="0" lvl="6" indent="-311150" algn="l" rtl="0">
              <a:lnSpc>
                <a:spcPct val="90000"/>
              </a:lnSpc>
              <a:spcBef>
                <a:spcPts val="400"/>
              </a:spcBef>
              <a:spcAft>
                <a:spcPts val="0"/>
              </a:spcAft>
              <a:buClr>
                <a:schemeClr val="dk1"/>
              </a:buClr>
              <a:buSzPts val="1300"/>
              <a:buFont typeface="Open Sans"/>
              <a:buChar char="•"/>
              <a:defRPr sz="1300" b="0" i="0" u="none" strike="noStrike" cap="none">
                <a:solidFill>
                  <a:schemeClr val="dk1"/>
                </a:solidFill>
                <a:latin typeface="Open Sans"/>
                <a:ea typeface="Open Sans"/>
                <a:cs typeface="Open Sans"/>
                <a:sym typeface="Open Sans"/>
              </a:defRPr>
            </a:lvl7pPr>
            <a:lvl8pPr marL="3657600" marR="0" lvl="7" indent="-311150" algn="l" rtl="0">
              <a:lnSpc>
                <a:spcPct val="90000"/>
              </a:lnSpc>
              <a:spcBef>
                <a:spcPts val="400"/>
              </a:spcBef>
              <a:spcAft>
                <a:spcPts val="0"/>
              </a:spcAft>
              <a:buClr>
                <a:schemeClr val="dk1"/>
              </a:buClr>
              <a:buSzPts val="1300"/>
              <a:buFont typeface="Open Sans"/>
              <a:buChar char="•"/>
              <a:defRPr sz="1300" b="0" i="0" u="none" strike="noStrike" cap="none">
                <a:solidFill>
                  <a:schemeClr val="dk1"/>
                </a:solidFill>
                <a:latin typeface="Open Sans"/>
                <a:ea typeface="Open Sans"/>
                <a:cs typeface="Open Sans"/>
                <a:sym typeface="Open Sans"/>
              </a:defRPr>
            </a:lvl8pPr>
            <a:lvl9pPr marL="4114800" marR="0" lvl="8" indent="-311150" algn="l" rtl="0">
              <a:lnSpc>
                <a:spcPct val="90000"/>
              </a:lnSpc>
              <a:spcBef>
                <a:spcPts val="400"/>
              </a:spcBef>
              <a:spcAft>
                <a:spcPts val="0"/>
              </a:spcAft>
              <a:buClr>
                <a:schemeClr val="dk1"/>
              </a:buClr>
              <a:buSzPts val="1300"/>
              <a:buFont typeface="Open Sans"/>
              <a:buChar char="•"/>
              <a:defRPr sz="1300" b="0" i="0" u="none" strike="noStrike" cap="none">
                <a:solidFill>
                  <a:schemeClr val="dk1"/>
                </a:solidFill>
                <a:latin typeface="Open Sans"/>
                <a:ea typeface="Open Sans"/>
                <a:cs typeface="Open Sans"/>
                <a:sym typeface="Open Sans"/>
              </a:defRPr>
            </a:lvl9pPr>
          </a:lstStyle>
          <a:p>
            <a:endParaRPr/>
          </a:p>
        </p:txBody>
      </p:sp>
      <p:sp>
        <p:nvSpPr>
          <p:cNvPr id="304" name="Google Shape;304;p49"/>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marR="0" lvl="0" algn="ctr" rtl="0">
              <a:lnSpc>
                <a:spcPct val="100000"/>
              </a:lnSpc>
              <a:spcBef>
                <a:spcPts val="0"/>
              </a:spcBef>
              <a:spcAft>
                <a:spcPts val="0"/>
              </a:spcAft>
              <a:buClr>
                <a:srgbClr val="000000"/>
              </a:buClr>
              <a:buSzPts val="500"/>
              <a:buFont typeface="Open Sans"/>
              <a:buNone/>
              <a:defRPr sz="900" b="0" i="0" u="none" strike="noStrike" cap="none">
                <a:solidFill>
                  <a:srgbClr val="005A83"/>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500"/>
              <a:buFont typeface="Open Sans"/>
              <a:buNone/>
              <a:defRPr sz="700" b="0" i="0" u="none" strike="noStrike" cap="none">
                <a:solidFill>
                  <a:schemeClr val="dk1"/>
                </a:solidFill>
                <a:latin typeface="Open Sans"/>
                <a:ea typeface="Open Sans"/>
                <a:cs typeface="Open Sans"/>
                <a:sym typeface="Open Sans"/>
              </a:defRPr>
            </a:lvl2pPr>
            <a:lvl3pPr marR="0" lvl="2" algn="l" rtl="0">
              <a:lnSpc>
                <a:spcPct val="100000"/>
              </a:lnSpc>
              <a:spcBef>
                <a:spcPts val="0"/>
              </a:spcBef>
              <a:spcAft>
                <a:spcPts val="0"/>
              </a:spcAft>
              <a:buClr>
                <a:srgbClr val="000000"/>
              </a:buClr>
              <a:buSzPts val="500"/>
              <a:buFont typeface="Open Sans"/>
              <a:buNone/>
              <a:defRPr sz="700" b="0" i="0" u="none" strike="noStrike" cap="none">
                <a:solidFill>
                  <a:schemeClr val="dk1"/>
                </a:solidFill>
                <a:latin typeface="Open Sans"/>
                <a:ea typeface="Open Sans"/>
                <a:cs typeface="Open Sans"/>
                <a:sym typeface="Open Sans"/>
              </a:defRPr>
            </a:lvl3pPr>
            <a:lvl4pPr marR="0" lvl="3" algn="l" rtl="0">
              <a:lnSpc>
                <a:spcPct val="100000"/>
              </a:lnSpc>
              <a:spcBef>
                <a:spcPts val="0"/>
              </a:spcBef>
              <a:spcAft>
                <a:spcPts val="0"/>
              </a:spcAft>
              <a:buClr>
                <a:srgbClr val="000000"/>
              </a:buClr>
              <a:buSzPts val="500"/>
              <a:buFont typeface="Open Sans"/>
              <a:buNone/>
              <a:defRPr sz="700" b="0" i="0" u="none" strike="noStrike" cap="none">
                <a:solidFill>
                  <a:schemeClr val="dk1"/>
                </a:solidFill>
                <a:latin typeface="Open Sans"/>
                <a:ea typeface="Open Sans"/>
                <a:cs typeface="Open Sans"/>
                <a:sym typeface="Open Sans"/>
              </a:defRPr>
            </a:lvl4pPr>
            <a:lvl5pPr marR="0" lvl="4" algn="l" rtl="0">
              <a:lnSpc>
                <a:spcPct val="100000"/>
              </a:lnSpc>
              <a:spcBef>
                <a:spcPts val="0"/>
              </a:spcBef>
              <a:spcAft>
                <a:spcPts val="0"/>
              </a:spcAft>
              <a:buClr>
                <a:srgbClr val="000000"/>
              </a:buClr>
              <a:buSzPts val="500"/>
              <a:buFont typeface="Open Sans"/>
              <a:buNone/>
              <a:defRPr sz="700" b="0" i="0" u="none" strike="noStrike" cap="none">
                <a:solidFill>
                  <a:schemeClr val="dk1"/>
                </a:solidFill>
                <a:latin typeface="Open Sans"/>
                <a:ea typeface="Open Sans"/>
                <a:cs typeface="Open Sans"/>
                <a:sym typeface="Open Sans"/>
              </a:defRPr>
            </a:lvl5pPr>
            <a:lvl6pPr marR="0" lvl="5" algn="l" rtl="0">
              <a:lnSpc>
                <a:spcPct val="100000"/>
              </a:lnSpc>
              <a:spcBef>
                <a:spcPts val="0"/>
              </a:spcBef>
              <a:spcAft>
                <a:spcPts val="0"/>
              </a:spcAft>
              <a:buClr>
                <a:srgbClr val="000000"/>
              </a:buClr>
              <a:buSzPts val="500"/>
              <a:buFont typeface="Open Sans"/>
              <a:buNone/>
              <a:defRPr sz="700" b="0" i="0" u="none" strike="noStrike" cap="none">
                <a:solidFill>
                  <a:schemeClr val="dk1"/>
                </a:solidFill>
                <a:latin typeface="Open Sans"/>
                <a:ea typeface="Open Sans"/>
                <a:cs typeface="Open Sans"/>
                <a:sym typeface="Open Sans"/>
              </a:defRPr>
            </a:lvl6pPr>
            <a:lvl7pPr marR="0" lvl="6" algn="l" rtl="0">
              <a:lnSpc>
                <a:spcPct val="100000"/>
              </a:lnSpc>
              <a:spcBef>
                <a:spcPts val="0"/>
              </a:spcBef>
              <a:spcAft>
                <a:spcPts val="0"/>
              </a:spcAft>
              <a:buClr>
                <a:srgbClr val="000000"/>
              </a:buClr>
              <a:buSzPts val="500"/>
              <a:buFont typeface="Open Sans"/>
              <a:buNone/>
              <a:defRPr sz="700" b="0" i="0" u="none" strike="noStrike" cap="none">
                <a:solidFill>
                  <a:schemeClr val="dk1"/>
                </a:solidFill>
                <a:latin typeface="Open Sans"/>
                <a:ea typeface="Open Sans"/>
                <a:cs typeface="Open Sans"/>
                <a:sym typeface="Open Sans"/>
              </a:defRPr>
            </a:lvl7pPr>
            <a:lvl8pPr marR="0" lvl="7" algn="l" rtl="0">
              <a:lnSpc>
                <a:spcPct val="100000"/>
              </a:lnSpc>
              <a:spcBef>
                <a:spcPts val="0"/>
              </a:spcBef>
              <a:spcAft>
                <a:spcPts val="0"/>
              </a:spcAft>
              <a:buClr>
                <a:srgbClr val="000000"/>
              </a:buClr>
              <a:buSzPts val="500"/>
              <a:buFont typeface="Open Sans"/>
              <a:buNone/>
              <a:defRPr sz="700" b="0" i="0" u="none" strike="noStrike" cap="none">
                <a:solidFill>
                  <a:schemeClr val="dk1"/>
                </a:solidFill>
                <a:latin typeface="Open Sans"/>
                <a:ea typeface="Open Sans"/>
                <a:cs typeface="Open Sans"/>
                <a:sym typeface="Open Sans"/>
              </a:defRPr>
            </a:lvl8pPr>
            <a:lvl9pPr marR="0" lvl="8" algn="l" rtl="0">
              <a:lnSpc>
                <a:spcPct val="100000"/>
              </a:lnSpc>
              <a:spcBef>
                <a:spcPts val="0"/>
              </a:spcBef>
              <a:spcAft>
                <a:spcPts val="0"/>
              </a:spcAft>
              <a:buClr>
                <a:srgbClr val="000000"/>
              </a:buClr>
              <a:buSzPts val="500"/>
              <a:buFont typeface="Open Sans"/>
              <a:buNone/>
              <a:defRPr sz="700" b="0" i="0" u="none" strike="noStrike" cap="none">
                <a:solidFill>
                  <a:schemeClr val="dk1"/>
                </a:solidFill>
                <a:latin typeface="Open Sans"/>
                <a:ea typeface="Open Sans"/>
                <a:cs typeface="Open Sans"/>
                <a:sym typeface="Open Sans"/>
              </a:defRPr>
            </a:lvl9pPr>
          </a:lstStyle>
          <a:p>
            <a:endParaRPr/>
          </a:p>
        </p:txBody>
      </p:sp>
      <p:sp>
        <p:nvSpPr>
          <p:cNvPr id="305" name="Google Shape;305;p49"/>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 id="2147483704" r:id="rId12"/>
    <p:sldLayoutId id="2147483705"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59"/>
        <p:cNvGrpSpPr/>
        <p:nvPr/>
      </p:nvGrpSpPr>
      <p:grpSpPr>
        <a:xfrm>
          <a:off x="0" y="0"/>
          <a:ext cx="0" cy="0"/>
          <a:chOff x="0" y="0"/>
          <a:chExt cx="0" cy="0"/>
        </a:xfrm>
      </p:grpSpPr>
      <p:sp>
        <p:nvSpPr>
          <p:cNvPr id="460" name="Google Shape;460;p63"/>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rmAutofit/>
          </a:bodyPr>
          <a:lstStyle>
            <a:lvl1pPr marR="0" lvl="0" algn="l" rtl="0">
              <a:lnSpc>
                <a:spcPct val="90000"/>
              </a:lnSpc>
              <a:spcBef>
                <a:spcPts val="0"/>
              </a:spcBef>
              <a:spcAft>
                <a:spcPts val="0"/>
              </a:spcAft>
              <a:buClr>
                <a:schemeClr val="accent1"/>
              </a:buClr>
              <a:buSzPts val="3300"/>
              <a:buFont typeface="Arial"/>
              <a:buNone/>
              <a:defRPr sz="3300" b="1"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9pPr>
          </a:lstStyle>
          <a:p>
            <a:endParaRPr/>
          </a:p>
        </p:txBody>
      </p:sp>
      <p:sp>
        <p:nvSpPr>
          <p:cNvPr id="461" name="Google Shape;461;p63"/>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rmAutofit/>
          </a:bodyPr>
          <a:lstStyle>
            <a:lvl1pPr marL="457200" marR="0" lvl="0" indent="-361950" algn="l" rtl="0">
              <a:lnSpc>
                <a:spcPct val="90000"/>
              </a:lnSpc>
              <a:spcBef>
                <a:spcPts val="7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4pPr>
            <a:lvl5pPr marL="2286000" marR="0" lvl="4"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5pPr>
            <a:lvl6pPr marL="2743200" marR="0" lvl="5"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6pPr>
            <a:lvl7pPr marL="3200400" marR="0" lvl="6"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7pPr>
            <a:lvl8pPr marL="3657600" marR="0" lvl="7"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8pPr>
            <a:lvl9pPr marL="4114800" marR="0" lvl="8"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462" name="Google Shape;462;p63"/>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marR="0" lvl="0" algn="ctr" rtl="0">
              <a:lnSpc>
                <a:spcPct val="100000"/>
              </a:lnSpc>
              <a:spcBef>
                <a:spcPts val="0"/>
              </a:spcBef>
              <a:spcAft>
                <a:spcPts val="0"/>
              </a:spcAft>
              <a:buClr>
                <a:srgbClr val="000000"/>
              </a:buClr>
              <a:buSzPts val="500"/>
              <a:buFont typeface="Arial"/>
              <a:buNone/>
              <a:defRPr sz="900" b="0" i="0" u="none" strike="noStrike" cap="none">
                <a:solidFill>
                  <a:srgbClr val="005A83"/>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chemeClr val="dk1"/>
                </a:solidFill>
                <a:latin typeface="Arial"/>
                <a:ea typeface="Arial"/>
                <a:cs typeface="Arial"/>
                <a:sym typeface="Arial"/>
              </a:defRPr>
            </a:lvl9pPr>
          </a:lstStyle>
          <a:p>
            <a:endParaRPr/>
          </a:p>
        </p:txBody>
      </p:sp>
      <p:sp>
        <p:nvSpPr>
          <p:cNvPr id="463" name="Google Shape;463;p63"/>
          <p:cNvSpPr txBox="1">
            <a:spLocks noGrp="1"/>
          </p:cNvSpPr>
          <p:nvPr>
            <p:ph type="sldNum" idx="12"/>
          </p:nvPr>
        </p:nvSpPr>
        <p:spPr>
          <a:xfrm>
            <a:off x="6457950"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900"/>
              <a:buFont typeface="Arial"/>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3"/>
          <p:cNvSpPr txBox="1">
            <a:spLocks noGrp="1"/>
          </p:cNvSpPr>
          <p:nvPr>
            <p:ph type="title"/>
          </p:nvPr>
        </p:nvSpPr>
        <p:spPr>
          <a:xfrm>
            <a:off x="628651" y="273844"/>
            <a:ext cx="7886699" cy="99417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accent1"/>
              </a:buClr>
              <a:buSzPts val="8800"/>
              <a:buFont typeface="Open Sans"/>
              <a:buNone/>
              <a:defRPr sz="8800" b="1" i="0" u="none" strike="noStrike" cap="none">
                <a:solidFill>
                  <a:schemeClr val="accent1"/>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Open Sans"/>
              <a:buNone/>
              <a:defRPr sz="1800" b="0" i="0" u="none" strike="noStrike" cap="none">
                <a:solidFill>
                  <a:srgbClr val="000000"/>
                </a:solidFill>
                <a:latin typeface="Open Sans"/>
                <a:ea typeface="Open Sans"/>
                <a:cs typeface="Open Sans"/>
                <a:sym typeface="Open Sans"/>
              </a:defRPr>
            </a:lvl2pPr>
            <a:lvl3pPr marR="0" lvl="2" algn="l" rtl="0">
              <a:lnSpc>
                <a:spcPct val="100000"/>
              </a:lnSpc>
              <a:spcBef>
                <a:spcPts val="0"/>
              </a:spcBef>
              <a:spcAft>
                <a:spcPts val="0"/>
              </a:spcAft>
              <a:buClr>
                <a:srgbClr val="000000"/>
              </a:buClr>
              <a:buSzPts val="1400"/>
              <a:buFont typeface="Open Sans"/>
              <a:buNone/>
              <a:defRPr sz="1800" b="0" i="0" u="none" strike="noStrike" cap="none">
                <a:solidFill>
                  <a:srgbClr val="000000"/>
                </a:solidFill>
                <a:latin typeface="Open Sans"/>
                <a:ea typeface="Open Sans"/>
                <a:cs typeface="Open Sans"/>
                <a:sym typeface="Open Sans"/>
              </a:defRPr>
            </a:lvl3pPr>
            <a:lvl4pPr marR="0" lvl="3" algn="l" rtl="0">
              <a:lnSpc>
                <a:spcPct val="100000"/>
              </a:lnSpc>
              <a:spcBef>
                <a:spcPts val="0"/>
              </a:spcBef>
              <a:spcAft>
                <a:spcPts val="0"/>
              </a:spcAft>
              <a:buClr>
                <a:srgbClr val="000000"/>
              </a:buClr>
              <a:buSzPts val="1400"/>
              <a:buFont typeface="Open Sans"/>
              <a:buNone/>
              <a:defRPr sz="1800" b="0" i="0" u="none" strike="noStrike" cap="none">
                <a:solidFill>
                  <a:srgbClr val="000000"/>
                </a:solidFill>
                <a:latin typeface="Open Sans"/>
                <a:ea typeface="Open Sans"/>
                <a:cs typeface="Open Sans"/>
                <a:sym typeface="Open Sans"/>
              </a:defRPr>
            </a:lvl4pPr>
            <a:lvl5pPr marR="0" lvl="4" algn="l" rtl="0">
              <a:lnSpc>
                <a:spcPct val="100000"/>
              </a:lnSpc>
              <a:spcBef>
                <a:spcPts val="0"/>
              </a:spcBef>
              <a:spcAft>
                <a:spcPts val="0"/>
              </a:spcAft>
              <a:buClr>
                <a:srgbClr val="000000"/>
              </a:buClr>
              <a:buSzPts val="1400"/>
              <a:buFont typeface="Open Sans"/>
              <a:buNone/>
              <a:defRPr sz="1800" b="0" i="0" u="none" strike="noStrike" cap="none">
                <a:solidFill>
                  <a:srgbClr val="000000"/>
                </a:solidFill>
                <a:latin typeface="Open Sans"/>
                <a:ea typeface="Open Sans"/>
                <a:cs typeface="Open Sans"/>
                <a:sym typeface="Open Sans"/>
              </a:defRPr>
            </a:lvl5pPr>
            <a:lvl6pPr marR="0" lvl="5" algn="l" rtl="0">
              <a:lnSpc>
                <a:spcPct val="100000"/>
              </a:lnSpc>
              <a:spcBef>
                <a:spcPts val="0"/>
              </a:spcBef>
              <a:spcAft>
                <a:spcPts val="0"/>
              </a:spcAft>
              <a:buClr>
                <a:srgbClr val="000000"/>
              </a:buClr>
              <a:buSzPts val="1400"/>
              <a:buFont typeface="Open Sans"/>
              <a:buNone/>
              <a:defRPr sz="1800" b="0" i="0" u="none" strike="noStrike" cap="none">
                <a:solidFill>
                  <a:srgbClr val="000000"/>
                </a:solidFill>
                <a:latin typeface="Open Sans"/>
                <a:ea typeface="Open Sans"/>
                <a:cs typeface="Open Sans"/>
                <a:sym typeface="Open Sans"/>
              </a:defRPr>
            </a:lvl6pPr>
            <a:lvl7pPr marR="0" lvl="6" algn="l" rtl="0">
              <a:lnSpc>
                <a:spcPct val="100000"/>
              </a:lnSpc>
              <a:spcBef>
                <a:spcPts val="0"/>
              </a:spcBef>
              <a:spcAft>
                <a:spcPts val="0"/>
              </a:spcAft>
              <a:buClr>
                <a:srgbClr val="000000"/>
              </a:buClr>
              <a:buSzPts val="1400"/>
              <a:buFont typeface="Open Sans"/>
              <a:buNone/>
              <a:defRPr sz="1800" b="0" i="0" u="none" strike="noStrike" cap="none">
                <a:solidFill>
                  <a:srgbClr val="000000"/>
                </a:solidFill>
                <a:latin typeface="Open Sans"/>
                <a:ea typeface="Open Sans"/>
                <a:cs typeface="Open Sans"/>
                <a:sym typeface="Open Sans"/>
              </a:defRPr>
            </a:lvl7pPr>
            <a:lvl8pPr marR="0" lvl="7" algn="l" rtl="0">
              <a:lnSpc>
                <a:spcPct val="100000"/>
              </a:lnSpc>
              <a:spcBef>
                <a:spcPts val="0"/>
              </a:spcBef>
              <a:spcAft>
                <a:spcPts val="0"/>
              </a:spcAft>
              <a:buClr>
                <a:srgbClr val="000000"/>
              </a:buClr>
              <a:buSzPts val="1400"/>
              <a:buFont typeface="Open Sans"/>
              <a:buNone/>
              <a:defRPr sz="1800" b="0" i="0" u="none" strike="noStrike" cap="none">
                <a:solidFill>
                  <a:srgbClr val="000000"/>
                </a:solidFill>
                <a:latin typeface="Open Sans"/>
                <a:ea typeface="Open Sans"/>
                <a:cs typeface="Open Sans"/>
                <a:sym typeface="Open Sans"/>
              </a:defRPr>
            </a:lvl8pPr>
            <a:lvl9pPr marR="0" lvl="8" algn="l" rtl="0">
              <a:lnSpc>
                <a:spcPct val="100000"/>
              </a:lnSpc>
              <a:spcBef>
                <a:spcPts val="0"/>
              </a:spcBef>
              <a:spcAft>
                <a:spcPts val="0"/>
              </a:spcAft>
              <a:buClr>
                <a:srgbClr val="000000"/>
              </a:buClr>
              <a:buSzPts val="1400"/>
              <a:buFont typeface="Open Sans"/>
              <a:buNone/>
              <a:defRPr sz="1800" b="0" i="0" u="none" strike="noStrike" cap="none">
                <a:solidFill>
                  <a:srgbClr val="000000"/>
                </a:solidFill>
                <a:latin typeface="Open Sans"/>
                <a:ea typeface="Open Sans"/>
                <a:cs typeface="Open Sans"/>
                <a:sym typeface="Open Sans"/>
              </a:defRPr>
            </a:lvl9pPr>
          </a:lstStyle>
          <a:p>
            <a:endParaRPr/>
          </a:p>
        </p:txBody>
      </p:sp>
      <p:sp>
        <p:nvSpPr>
          <p:cNvPr id="11" name="Google Shape;11;p23"/>
          <p:cNvSpPr txBox="1">
            <a:spLocks noGrp="1"/>
          </p:cNvSpPr>
          <p:nvPr>
            <p:ph type="body" idx="1"/>
          </p:nvPr>
        </p:nvSpPr>
        <p:spPr>
          <a:xfrm>
            <a:off x="628651" y="1369218"/>
            <a:ext cx="7886699" cy="3263504"/>
          </a:xfrm>
          <a:prstGeom prst="rect">
            <a:avLst/>
          </a:prstGeom>
          <a:noFill/>
          <a:ln>
            <a:noFill/>
          </a:ln>
        </p:spPr>
        <p:txBody>
          <a:bodyPr spcFirstLastPara="1" wrap="square" lIns="91425" tIns="45700" rIns="91425" bIns="45700" anchor="t" anchorCtr="0">
            <a:normAutofit/>
          </a:bodyPr>
          <a:lstStyle>
            <a:lvl1pPr marL="457200" marR="0" lvl="0" indent="-584200" algn="l" rtl="0">
              <a:lnSpc>
                <a:spcPct val="90000"/>
              </a:lnSpc>
              <a:spcBef>
                <a:spcPts val="2000"/>
              </a:spcBef>
              <a:spcAft>
                <a:spcPts val="0"/>
              </a:spcAft>
              <a:buClr>
                <a:schemeClr val="dk1"/>
              </a:buClr>
              <a:buSzPts val="5600"/>
              <a:buFont typeface="Open Sans"/>
              <a:buChar char="•"/>
              <a:defRPr sz="5600" b="0" i="0" u="none" strike="noStrike" cap="none">
                <a:solidFill>
                  <a:schemeClr val="dk1"/>
                </a:solidFill>
                <a:latin typeface="Open Sans"/>
                <a:ea typeface="Open Sans"/>
                <a:cs typeface="Open Sans"/>
                <a:sym typeface="Open Sans"/>
              </a:defRPr>
            </a:lvl1pPr>
            <a:lvl2pPr marL="914400" marR="0" lvl="1" indent="-533400" algn="l" rtl="0">
              <a:lnSpc>
                <a:spcPct val="90000"/>
              </a:lnSpc>
              <a:spcBef>
                <a:spcPts val="1000"/>
              </a:spcBef>
              <a:spcAft>
                <a:spcPts val="0"/>
              </a:spcAft>
              <a:buClr>
                <a:schemeClr val="dk1"/>
              </a:buClr>
              <a:buSzPts val="4800"/>
              <a:buFont typeface="Open Sans"/>
              <a:buChar char="•"/>
              <a:defRPr sz="4800" b="0" i="0" u="none" strike="noStrike" cap="none">
                <a:solidFill>
                  <a:schemeClr val="dk1"/>
                </a:solidFill>
                <a:latin typeface="Open Sans"/>
                <a:ea typeface="Open Sans"/>
                <a:cs typeface="Open Sans"/>
                <a:sym typeface="Open Sans"/>
              </a:defRPr>
            </a:lvl2pPr>
            <a:lvl3pPr marL="1371600" marR="0" lvl="2" indent="-482600" algn="l" rtl="0">
              <a:lnSpc>
                <a:spcPct val="90000"/>
              </a:lnSpc>
              <a:spcBef>
                <a:spcPts val="1000"/>
              </a:spcBef>
              <a:spcAft>
                <a:spcPts val="0"/>
              </a:spcAft>
              <a:buClr>
                <a:schemeClr val="dk1"/>
              </a:buClr>
              <a:buSzPts val="4000"/>
              <a:buFont typeface="Open Sans"/>
              <a:buChar char="•"/>
              <a:defRPr sz="4000" b="0" i="0" u="none" strike="noStrike" cap="none">
                <a:solidFill>
                  <a:schemeClr val="dk1"/>
                </a:solidFill>
                <a:latin typeface="Open Sans"/>
                <a:ea typeface="Open Sans"/>
                <a:cs typeface="Open Sans"/>
                <a:sym typeface="Open Sans"/>
              </a:defRPr>
            </a:lvl3pPr>
            <a:lvl4pPr marL="1828800" marR="0" lvl="3" indent="-457200" algn="l" rtl="0">
              <a:lnSpc>
                <a:spcPct val="90000"/>
              </a:lnSpc>
              <a:spcBef>
                <a:spcPts val="1000"/>
              </a:spcBef>
              <a:spcAft>
                <a:spcPts val="0"/>
              </a:spcAft>
              <a:buClr>
                <a:schemeClr val="dk1"/>
              </a:buClr>
              <a:buSzPts val="3600"/>
              <a:buFont typeface="Open Sans"/>
              <a:buChar char="•"/>
              <a:defRPr sz="3600" b="0" i="0" u="none" strike="noStrike" cap="none">
                <a:solidFill>
                  <a:schemeClr val="dk1"/>
                </a:solidFill>
                <a:latin typeface="Open Sans"/>
                <a:ea typeface="Open Sans"/>
                <a:cs typeface="Open Sans"/>
                <a:sym typeface="Open Sans"/>
              </a:defRPr>
            </a:lvl4pPr>
            <a:lvl5pPr marL="2286000" marR="0" lvl="4" indent="-457200" algn="l" rtl="0">
              <a:lnSpc>
                <a:spcPct val="90000"/>
              </a:lnSpc>
              <a:spcBef>
                <a:spcPts val="1000"/>
              </a:spcBef>
              <a:spcAft>
                <a:spcPts val="0"/>
              </a:spcAft>
              <a:buClr>
                <a:schemeClr val="dk1"/>
              </a:buClr>
              <a:buSzPts val="3600"/>
              <a:buFont typeface="Open Sans"/>
              <a:buChar char="•"/>
              <a:defRPr sz="3600" b="0" i="0" u="none" strike="noStrike" cap="none">
                <a:solidFill>
                  <a:schemeClr val="dk1"/>
                </a:solidFill>
                <a:latin typeface="Open Sans"/>
                <a:ea typeface="Open Sans"/>
                <a:cs typeface="Open Sans"/>
                <a:sym typeface="Open Sans"/>
              </a:defRPr>
            </a:lvl5pPr>
            <a:lvl6pPr marL="2743200" marR="0" lvl="5" indent="-457200" algn="l" rtl="0">
              <a:lnSpc>
                <a:spcPct val="90000"/>
              </a:lnSpc>
              <a:spcBef>
                <a:spcPts val="1000"/>
              </a:spcBef>
              <a:spcAft>
                <a:spcPts val="0"/>
              </a:spcAft>
              <a:buClr>
                <a:schemeClr val="dk1"/>
              </a:buClr>
              <a:buSzPts val="3600"/>
              <a:buFont typeface="Open Sans"/>
              <a:buChar char="•"/>
              <a:defRPr sz="3600" b="0" i="0" u="none" strike="noStrike" cap="none">
                <a:solidFill>
                  <a:schemeClr val="dk1"/>
                </a:solidFill>
                <a:latin typeface="Open Sans"/>
                <a:ea typeface="Open Sans"/>
                <a:cs typeface="Open Sans"/>
                <a:sym typeface="Open Sans"/>
              </a:defRPr>
            </a:lvl6pPr>
            <a:lvl7pPr marL="3200400" marR="0" lvl="6" indent="-457200" algn="l" rtl="0">
              <a:lnSpc>
                <a:spcPct val="90000"/>
              </a:lnSpc>
              <a:spcBef>
                <a:spcPts val="1000"/>
              </a:spcBef>
              <a:spcAft>
                <a:spcPts val="0"/>
              </a:spcAft>
              <a:buClr>
                <a:schemeClr val="dk1"/>
              </a:buClr>
              <a:buSzPts val="3600"/>
              <a:buFont typeface="Open Sans"/>
              <a:buChar char="•"/>
              <a:defRPr sz="3600" b="0" i="0" u="none" strike="noStrike" cap="none">
                <a:solidFill>
                  <a:schemeClr val="dk1"/>
                </a:solidFill>
                <a:latin typeface="Open Sans"/>
                <a:ea typeface="Open Sans"/>
                <a:cs typeface="Open Sans"/>
                <a:sym typeface="Open Sans"/>
              </a:defRPr>
            </a:lvl7pPr>
            <a:lvl8pPr marL="3657600" marR="0" lvl="7" indent="-457200" algn="l" rtl="0">
              <a:lnSpc>
                <a:spcPct val="90000"/>
              </a:lnSpc>
              <a:spcBef>
                <a:spcPts val="1000"/>
              </a:spcBef>
              <a:spcAft>
                <a:spcPts val="0"/>
              </a:spcAft>
              <a:buClr>
                <a:schemeClr val="dk1"/>
              </a:buClr>
              <a:buSzPts val="3600"/>
              <a:buFont typeface="Open Sans"/>
              <a:buChar char="•"/>
              <a:defRPr sz="3600" b="0" i="0" u="none" strike="noStrike" cap="none">
                <a:solidFill>
                  <a:schemeClr val="dk1"/>
                </a:solidFill>
                <a:latin typeface="Open Sans"/>
                <a:ea typeface="Open Sans"/>
                <a:cs typeface="Open Sans"/>
                <a:sym typeface="Open Sans"/>
              </a:defRPr>
            </a:lvl8pPr>
            <a:lvl9pPr marL="4114800" marR="0" lvl="8" indent="-457200" algn="l" rtl="0">
              <a:lnSpc>
                <a:spcPct val="90000"/>
              </a:lnSpc>
              <a:spcBef>
                <a:spcPts val="1000"/>
              </a:spcBef>
              <a:spcAft>
                <a:spcPts val="0"/>
              </a:spcAft>
              <a:buClr>
                <a:schemeClr val="dk1"/>
              </a:buClr>
              <a:buSzPts val="3600"/>
              <a:buFont typeface="Open Sans"/>
              <a:buChar char="•"/>
              <a:defRPr sz="3600" b="0" i="0" u="none" strike="noStrike" cap="none">
                <a:solidFill>
                  <a:schemeClr val="dk1"/>
                </a:solidFill>
                <a:latin typeface="Open Sans"/>
                <a:ea typeface="Open Sans"/>
                <a:cs typeface="Open Sans"/>
                <a:sym typeface="Open Sans"/>
              </a:defRPr>
            </a:lvl9pPr>
          </a:lstStyle>
          <a:p>
            <a:endParaRPr/>
          </a:p>
        </p:txBody>
      </p:sp>
      <p:sp>
        <p:nvSpPr>
          <p:cNvPr id="12" name="Google Shape;12;p23"/>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Open Sans"/>
              <a:buNone/>
              <a:defRPr sz="900" b="0" i="0" u="none" strike="noStrike" cap="none">
                <a:solidFill>
                  <a:srgbClr val="005A83"/>
                </a:solidFill>
                <a:latin typeface="Open Sans"/>
                <a:ea typeface="Open Sans"/>
                <a:cs typeface="Open Sans"/>
                <a:sym typeface="Open Sans"/>
              </a:defRPr>
            </a:lvl1pPr>
            <a:lvl2pPr marR="0" lvl="1" algn="l" rtl="0">
              <a:lnSpc>
                <a:spcPct val="100000"/>
              </a:lnSpc>
              <a:spcBef>
                <a:spcPts val="0"/>
              </a:spcBef>
              <a:spcAft>
                <a:spcPts val="0"/>
              </a:spcAft>
              <a:buClr>
                <a:srgbClr val="000000"/>
              </a:buClr>
              <a:buSzPts val="1400"/>
              <a:buFont typeface="Open Sans"/>
              <a:buNone/>
              <a:defRPr sz="675" b="0" i="0" u="none" strike="noStrike" cap="none">
                <a:solidFill>
                  <a:schemeClr val="dk1"/>
                </a:solidFill>
                <a:latin typeface="Open Sans"/>
                <a:ea typeface="Open Sans"/>
                <a:cs typeface="Open Sans"/>
                <a:sym typeface="Open Sans"/>
              </a:defRPr>
            </a:lvl2pPr>
            <a:lvl3pPr marR="0" lvl="2" algn="l" rtl="0">
              <a:lnSpc>
                <a:spcPct val="100000"/>
              </a:lnSpc>
              <a:spcBef>
                <a:spcPts val="0"/>
              </a:spcBef>
              <a:spcAft>
                <a:spcPts val="0"/>
              </a:spcAft>
              <a:buClr>
                <a:srgbClr val="000000"/>
              </a:buClr>
              <a:buSzPts val="1400"/>
              <a:buFont typeface="Open Sans"/>
              <a:buNone/>
              <a:defRPr sz="675" b="0" i="0" u="none" strike="noStrike" cap="none">
                <a:solidFill>
                  <a:schemeClr val="dk1"/>
                </a:solidFill>
                <a:latin typeface="Open Sans"/>
                <a:ea typeface="Open Sans"/>
                <a:cs typeface="Open Sans"/>
                <a:sym typeface="Open Sans"/>
              </a:defRPr>
            </a:lvl3pPr>
            <a:lvl4pPr marR="0" lvl="3" algn="l" rtl="0">
              <a:lnSpc>
                <a:spcPct val="100000"/>
              </a:lnSpc>
              <a:spcBef>
                <a:spcPts val="0"/>
              </a:spcBef>
              <a:spcAft>
                <a:spcPts val="0"/>
              </a:spcAft>
              <a:buClr>
                <a:srgbClr val="000000"/>
              </a:buClr>
              <a:buSzPts val="1400"/>
              <a:buFont typeface="Open Sans"/>
              <a:buNone/>
              <a:defRPr sz="675" b="0" i="0" u="none" strike="noStrike" cap="none">
                <a:solidFill>
                  <a:schemeClr val="dk1"/>
                </a:solidFill>
                <a:latin typeface="Open Sans"/>
                <a:ea typeface="Open Sans"/>
                <a:cs typeface="Open Sans"/>
                <a:sym typeface="Open Sans"/>
              </a:defRPr>
            </a:lvl4pPr>
            <a:lvl5pPr marR="0" lvl="4" algn="l" rtl="0">
              <a:lnSpc>
                <a:spcPct val="100000"/>
              </a:lnSpc>
              <a:spcBef>
                <a:spcPts val="0"/>
              </a:spcBef>
              <a:spcAft>
                <a:spcPts val="0"/>
              </a:spcAft>
              <a:buClr>
                <a:srgbClr val="000000"/>
              </a:buClr>
              <a:buSzPts val="1400"/>
              <a:buFont typeface="Open Sans"/>
              <a:buNone/>
              <a:defRPr sz="675" b="0" i="0" u="none" strike="noStrike" cap="none">
                <a:solidFill>
                  <a:schemeClr val="dk1"/>
                </a:solidFill>
                <a:latin typeface="Open Sans"/>
                <a:ea typeface="Open Sans"/>
                <a:cs typeface="Open Sans"/>
                <a:sym typeface="Open Sans"/>
              </a:defRPr>
            </a:lvl5pPr>
            <a:lvl6pPr marR="0" lvl="5" algn="l" rtl="0">
              <a:lnSpc>
                <a:spcPct val="100000"/>
              </a:lnSpc>
              <a:spcBef>
                <a:spcPts val="0"/>
              </a:spcBef>
              <a:spcAft>
                <a:spcPts val="0"/>
              </a:spcAft>
              <a:buClr>
                <a:srgbClr val="000000"/>
              </a:buClr>
              <a:buSzPts val="1400"/>
              <a:buFont typeface="Open Sans"/>
              <a:buNone/>
              <a:defRPr sz="675" b="0" i="0" u="none" strike="noStrike" cap="none">
                <a:solidFill>
                  <a:schemeClr val="dk1"/>
                </a:solidFill>
                <a:latin typeface="Open Sans"/>
                <a:ea typeface="Open Sans"/>
                <a:cs typeface="Open Sans"/>
                <a:sym typeface="Open Sans"/>
              </a:defRPr>
            </a:lvl6pPr>
            <a:lvl7pPr marR="0" lvl="6" algn="l" rtl="0">
              <a:lnSpc>
                <a:spcPct val="100000"/>
              </a:lnSpc>
              <a:spcBef>
                <a:spcPts val="0"/>
              </a:spcBef>
              <a:spcAft>
                <a:spcPts val="0"/>
              </a:spcAft>
              <a:buClr>
                <a:srgbClr val="000000"/>
              </a:buClr>
              <a:buSzPts val="1400"/>
              <a:buFont typeface="Open Sans"/>
              <a:buNone/>
              <a:defRPr sz="675" b="0" i="0" u="none" strike="noStrike" cap="none">
                <a:solidFill>
                  <a:schemeClr val="dk1"/>
                </a:solidFill>
                <a:latin typeface="Open Sans"/>
                <a:ea typeface="Open Sans"/>
                <a:cs typeface="Open Sans"/>
                <a:sym typeface="Open Sans"/>
              </a:defRPr>
            </a:lvl7pPr>
            <a:lvl8pPr marR="0" lvl="7" algn="l" rtl="0">
              <a:lnSpc>
                <a:spcPct val="100000"/>
              </a:lnSpc>
              <a:spcBef>
                <a:spcPts val="0"/>
              </a:spcBef>
              <a:spcAft>
                <a:spcPts val="0"/>
              </a:spcAft>
              <a:buClr>
                <a:srgbClr val="000000"/>
              </a:buClr>
              <a:buSzPts val="1400"/>
              <a:buFont typeface="Open Sans"/>
              <a:buNone/>
              <a:defRPr sz="675" b="0" i="0" u="none" strike="noStrike" cap="none">
                <a:solidFill>
                  <a:schemeClr val="dk1"/>
                </a:solidFill>
                <a:latin typeface="Open Sans"/>
                <a:ea typeface="Open Sans"/>
                <a:cs typeface="Open Sans"/>
                <a:sym typeface="Open Sans"/>
              </a:defRPr>
            </a:lvl8pPr>
            <a:lvl9pPr marR="0" lvl="8" algn="l" rtl="0">
              <a:lnSpc>
                <a:spcPct val="100000"/>
              </a:lnSpc>
              <a:spcBef>
                <a:spcPts val="0"/>
              </a:spcBef>
              <a:spcAft>
                <a:spcPts val="0"/>
              </a:spcAft>
              <a:buClr>
                <a:srgbClr val="000000"/>
              </a:buClr>
              <a:buSzPts val="1400"/>
              <a:buFont typeface="Open Sans"/>
              <a:buNone/>
              <a:defRPr sz="675" b="0" i="0" u="none" strike="noStrike" cap="none">
                <a:solidFill>
                  <a:schemeClr val="dk1"/>
                </a:solidFill>
                <a:latin typeface="Open Sans"/>
                <a:ea typeface="Open Sans"/>
                <a:cs typeface="Open Sans"/>
                <a:sym typeface="Open Sans"/>
              </a:defRPr>
            </a:lvl9pPr>
          </a:lstStyle>
          <a:p>
            <a:endParaRPr/>
          </a:p>
        </p:txBody>
      </p:sp>
      <p:sp>
        <p:nvSpPr>
          <p:cNvPr id="13" name="Google Shape;13;p23"/>
          <p:cNvSpPr txBox="1">
            <a:spLocks noGrp="1"/>
          </p:cNvSpPr>
          <p:nvPr>
            <p:ph type="sldNum" idx="12"/>
          </p:nvPr>
        </p:nvSpPr>
        <p:spPr>
          <a:xfrm>
            <a:off x="6457951"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1pPr>
            <a:lvl2pPr marL="0" marR="0" lvl="1" indent="0" algn="r" rtl="0">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2pPr>
            <a:lvl3pPr marL="0" marR="0" lvl="2" indent="0" algn="r" rtl="0">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3pPr>
            <a:lvl4pPr marL="0" marR="0" lvl="3" indent="0" algn="r" rtl="0">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4pPr>
            <a:lvl5pPr marL="0" marR="0" lvl="4" indent="0" algn="r" rtl="0">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5pPr>
            <a:lvl6pPr marL="0" marR="0" lvl="5" indent="0" algn="r" rtl="0">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6pPr>
            <a:lvl7pPr marL="0" marR="0" lvl="6" indent="0" algn="r" rtl="0">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7pPr>
            <a:lvl8pPr marL="0" marR="0" lvl="7" indent="0" algn="r" rtl="0">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8pPr>
            <a:lvl9pPr marL="0" marR="0" lvl="8" indent="0" algn="r" rtl="0">
              <a:lnSpc>
                <a:spcPct val="100000"/>
              </a:lnSpc>
              <a:spcBef>
                <a:spcPts val="0"/>
              </a:spcBef>
              <a:spcAft>
                <a:spcPts val="0"/>
              </a:spcAft>
              <a:buClr>
                <a:srgbClr val="000000"/>
              </a:buClr>
              <a:buSzPts val="2400"/>
              <a:buFont typeface="Arial"/>
              <a:buNone/>
              <a:defRPr sz="900" b="0" i="0" u="none" strike="noStrike" cap="none">
                <a:solidFill>
                  <a:srgbClr val="005A83"/>
                </a:solidFill>
                <a:latin typeface="Open Sans"/>
                <a:ea typeface="Open Sans"/>
                <a:cs typeface="Open Sans"/>
                <a:sym typeface="Open Sans"/>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576653445"/>
      </p:ext>
    </p:extLst>
  </p:cSld>
  <p:clrMap bg1="lt1" tx1="dk1" bg2="dk2" tx2="lt2" accent1="accent1" accent2="accent2" accent3="accent3" accent4="accent4" accent5="accent5" accent6="accent6" hlink="hlink" folHlink="folHlink"/>
  <p:sldLayoutIdLst>
    <p:sldLayoutId id="2147483728" r:id="rId1"/>
    <p:sldLayoutId id="2147483729" r:id="rId2"/>
    <p:sldLayoutId id="2147483730" r:id="rId3"/>
    <p:sldLayoutId id="2147483731" r:id="rId4"/>
    <p:sldLayoutId id="2147483732" r:id="rId5"/>
    <p:sldLayoutId id="2147483733" r:id="rId6"/>
    <p:sldLayoutId id="2147483734" r:id="rId7"/>
    <p:sldLayoutId id="2147483735" r:id="rId8"/>
    <p:sldLayoutId id="2147483736" r:id="rId9"/>
    <p:sldLayoutId id="2147483737" r:id="rId10"/>
    <p:sldLayoutId id="2147483738" r:id="rId11"/>
    <p:sldLayoutId id="2147483739" r:id="rId12"/>
    <p:sldLayoutId id="2147483740"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525"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9.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59.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mojaloop/project/issues/3082" TargetMode="External"/><Relationship Id="rId2" Type="http://schemas.openxmlformats.org/officeDocument/2006/relationships/notesSlide" Target="../notesSlides/notesSlide16.xml"/><Relationship Id="rId1" Type="http://schemas.openxmlformats.org/officeDocument/2006/relationships/slideLayout" Target="../slideLayouts/slideLayout59.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mojaloop/mojaloop-specification/issues/107" TargetMode="External"/><Relationship Id="rId2" Type="http://schemas.openxmlformats.org/officeDocument/2006/relationships/notesSlide" Target="../notesSlides/notesSlide17.xml"/><Relationship Id="rId1" Type="http://schemas.openxmlformats.org/officeDocument/2006/relationships/slideLayout" Target="../slideLayouts/slideLayout5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9.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mojaloop/community-tools/tree/master/oss-stats/sbom" TargetMode="External"/><Relationship Id="rId2" Type="http://schemas.openxmlformats.org/officeDocument/2006/relationships/notesSlide" Target="../notesSlides/notesSlide19.xml"/><Relationship Id="rId1" Type="http://schemas.openxmlformats.org/officeDocument/2006/relationships/slideLayout" Target="../slideLayouts/slideLayout75.xml"/><Relationship Id="rId5" Type="http://schemas.openxmlformats.org/officeDocument/2006/relationships/hyperlink" Target="https://github.com/mojaloop/ml-api-adapter/pull/530" TargetMode="External"/><Relationship Id="rId4" Type="http://schemas.openxmlformats.org/officeDocument/2006/relationships/hyperlink" Target="https://www.npmjs.com/package/%40cyclonedx/cyclonedx-np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3.xml"/></Relationships>
</file>

<file path=ppt/slides/_rels/slide21.xml.rels><?xml version="1.0" encoding="UTF-8" standalone="yes"?>
<Relationships xmlns="http://schemas.openxmlformats.org/package/2006/relationships"><Relationship Id="rId3" Type="http://schemas.openxmlformats.org/officeDocument/2006/relationships/hyperlink" Target="https://mojaloop.slack.com/archives/C06UW0E2KBN" TargetMode="External"/><Relationship Id="rId2" Type="http://schemas.openxmlformats.org/officeDocument/2006/relationships/notesSlide" Target="../notesSlides/notesSlide21.xml"/><Relationship Id="rId1" Type="http://schemas.openxmlformats.org/officeDocument/2006/relationships/slideLayout" Target="../slideLayouts/slideLayout33.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33.xml"/></Relationships>
</file>

<file path=ppt/slides/_rels/slide23.xml.rels><?xml version="1.0" encoding="UTF-8" standalone="yes"?>
<Relationships xmlns="http://schemas.openxmlformats.org/package/2006/relationships"><Relationship Id="rId3" Type="http://schemas.openxmlformats.org/officeDocument/2006/relationships/hyperlink" Target="https://docs.mojaloop.io/community/standards/invariants.html" TargetMode="External"/><Relationship Id="rId7" Type="http://schemas.openxmlformats.org/officeDocument/2006/relationships/hyperlink" Target="https://docs.mojaloop.io/community/standards/guide.html#standards" TargetMode="External"/><Relationship Id="rId2" Type="http://schemas.openxmlformats.org/officeDocument/2006/relationships/notesSlide" Target="../notesSlides/notesSlide23.xml"/><Relationship Id="rId1" Type="http://schemas.openxmlformats.org/officeDocument/2006/relationships/slideLayout" Target="../slideLayouts/slideLayout33.xml"/><Relationship Id="rId6" Type="http://schemas.openxmlformats.org/officeDocument/2006/relationships/hyperlink" Target="https://community.mojaloop.io/mojaloop_foundation/pi-22-core-releases-work-stream-reviews-4ami" TargetMode="External"/><Relationship Id="rId5" Type="http://schemas.openxmlformats.org/officeDocument/2006/relationships/hyperlink" Target="https://docs.mojaloop.io/community/tools/cybersecurity.html#mojaloop-cybersecurity-architecture" TargetMode="External"/><Relationship Id="rId4" Type="http://schemas.openxmlformats.org/officeDocument/2006/relationships/hyperlink" Target="https://docs.mojaloop.io/community/contributing/cvd.html#disclosing-and-receiving-information-regarding-security-vulnerabilities"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github.com/mojaloop/project/issues" TargetMode="External"/><Relationship Id="rId2" Type="http://schemas.openxmlformats.org/officeDocument/2006/relationships/notesSlide" Target="../notesSlides/notesSlide24.xml"/><Relationship Id="rId1" Type="http://schemas.openxmlformats.org/officeDocument/2006/relationships/slideLayout" Target="../slideLayouts/slideLayout75.xml"/></Relationships>
</file>

<file path=ppt/slides/_rels/slide25.xml.rels><?xml version="1.0" encoding="UTF-8" standalone="yes"?>
<Relationships xmlns="http://schemas.openxmlformats.org/package/2006/relationships"><Relationship Id="rId3" Type="http://schemas.openxmlformats.org/officeDocument/2006/relationships/hyperlink" Target="https://docs.mojaloop.io/" TargetMode="External"/><Relationship Id="rId2" Type="http://schemas.openxmlformats.org/officeDocument/2006/relationships/notesSlide" Target="../notesSlides/notesSlide25.xml"/><Relationship Id="rId1" Type="http://schemas.openxmlformats.org/officeDocument/2006/relationships/slideLayout" Target="../slideLayouts/slideLayout59.xml"/><Relationship Id="rId4" Type="http://schemas.openxmlformats.org/officeDocument/2006/relationships/hyperlink" Target="https://learn.mojaloop.io/"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mojaloop.slack.com/archives/C06VB2FHUER" TargetMode="External"/><Relationship Id="rId3" Type="http://schemas.openxmlformats.org/officeDocument/2006/relationships/hyperlink" Target="https://join.slack.com/t/mojaloop/shared_invite/zt-2fn3zeb4z-cB9g4Uw2CUgP5FhV0fdttg" TargetMode="External"/><Relationship Id="rId7" Type="http://schemas.openxmlformats.org/officeDocument/2006/relationships/hyperlink" Target="http://docs.mojaloop.io/api" TargetMode="External"/><Relationship Id="rId2" Type="http://schemas.openxmlformats.org/officeDocument/2006/relationships/notesSlide" Target="../notesSlides/notesSlide26.xml"/><Relationship Id="rId1" Type="http://schemas.openxmlformats.org/officeDocument/2006/relationships/slideLayout" Target="../slideLayouts/slideLayout59.xml"/><Relationship Id="rId6" Type="http://schemas.openxmlformats.org/officeDocument/2006/relationships/hyperlink" Target="https://docs.mojaloop.io/community/standards/creating-new-features.html" TargetMode="External"/><Relationship Id="rId5" Type="http://schemas.openxmlformats.org/officeDocument/2006/relationships/hyperlink" Target="https://github.com/mojaloop/project/issues" TargetMode="External"/><Relationship Id="rId4" Type="http://schemas.openxmlformats.org/officeDocument/2006/relationships/hyperlink" Target="https://community.mojaloop.io/"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mojaloop/helm/releases/tag/v3.5.1" TargetMode="External"/><Relationship Id="rId2" Type="http://schemas.openxmlformats.org/officeDocument/2006/relationships/notesSlide" Target="../notesSlides/notesSlide27.xml"/><Relationship Id="rId1" Type="http://schemas.openxmlformats.org/officeDocument/2006/relationships/slideLayout" Target="../slideLayouts/slideLayout71.xml"/></Relationships>
</file>

<file path=ppt/slides/_rels/slide28.xml.rels><?xml version="1.0" encoding="UTF-8" standalone="yes"?>
<Relationships xmlns="http://schemas.openxmlformats.org/package/2006/relationships"><Relationship Id="rId3" Type="http://schemas.openxmlformats.org/officeDocument/2006/relationships/hyperlink" Target="https://github.com/mojaloop/helm/releases/tag/v10.1.0" TargetMode="External"/><Relationship Id="rId2" Type="http://schemas.openxmlformats.org/officeDocument/2006/relationships/notesSlide" Target="../notesSlides/notesSlide28.xml"/><Relationship Id="rId1" Type="http://schemas.openxmlformats.org/officeDocument/2006/relationships/slideLayout" Target="../slideLayouts/slideLayout72.xml"/><Relationship Id="rId6" Type="http://schemas.openxmlformats.org/officeDocument/2006/relationships/hyperlink" Target="https://github.com/mojaloop/helm/releases/tag/v5.2.0" TargetMode="External"/><Relationship Id="rId5" Type="http://schemas.openxmlformats.org/officeDocument/2006/relationships/hyperlink" Target="https://github.com/mojaloop/helm/releases/tag/v14.0.0" TargetMode="External"/><Relationship Id="rId4" Type="http://schemas.openxmlformats.org/officeDocument/2006/relationships/hyperlink" Target="https://github.com/mojaloop/helm/releases/tag/v13.1.0"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github.com/mojaloop/helm/releases/tag/v15.1.0" TargetMode="External"/><Relationship Id="rId2" Type="http://schemas.openxmlformats.org/officeDocument/2006/relationships/notesSlide" Target="../notesSlides/notesSlide29.xml"/><Relationship Id="rId1" Type="http://schemas.openxmlformats.org/officeDocument/2006/relationships/slideLayout" Target="../slideLayouts/slideLayout73.xml"/><Relationship Id="rId4" Type="http://schemas.openxmlformats.org/officeDocument/2006/relationships/hyperlink" Target="https://github.com/mojaloop/helm/releases/tag/v16.0.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mojaloop/iac-modules/releases/tag/v5.0.0" TargetMode="External"/><Relationship Id="rId2" Type="http://schemas.openxmlformats.org/officeDocument/2006/relationships/notesSlide" Target="../notesSlides/notesSlide3.xml"/><Relationship Id="rId1" Type="http://schemas.openxmlformats.org/officeDocument/2006/relationships/slideLayout" Target="../slideLayouts/slideLayout57.xml"/><Relationship Id="rId6" Type="http://schemas.openxmlformats.org/officeDocument/2006/relationships/hyperlink" Target="https://github.com/mojaloop/helm/releases/tag/v16.0.0" TargetMode="External"/><Relationship Id="rId5" Type="http://schemas.openxmlformats.org/officeDocument/2006/relationships/hyperlink" Target="https://github.com/mojaloop/helm/releases/tag/v15.2.0" TargetMode="External"/><Relationship Id="rId4" Type="http://schemas.openxmlformats.org/officeDocument/2006/relationships/hyperlink" Target="https://github.com/mojaloop/helm/releases/tag/v15.1.0"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59.xml"/><Relationship Id="rId6" Type="http://schemas.openxmlformats.org/officeDocument/2006/relationships/hyperlink" Target="https://app.circleci.com/projects/project-dashboard/github/mojaloop" TargetMode="External"/><Relationship Id="rId5" Type="http://schemas.openxmlformats.org/officeDocument/2006/relationships/image" Target="../media/image22.png"/><Relationship Id="rId4" Type="http://schemas.openxmlformats.org/officeDocument/2006/relationships/image" Target="../media/image21.png"/></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59.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mojaloop/helm/tree/main/.github/workflows" TargetMode="External"/><Relationship Id="rId2" Type="http://schemas.openxmlformats.org/officeDocument/2006/relationships/notesSlide" Target="../notesSlides/notesSlide32.xml"/><Relationship Id="rId1" Type="http://schemas.openxmlformats.org/officeDocument/2006/relationships/slideLayout" Target="../slideLayouts/slideLayout33.xml"/><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5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mojaloop/helm/releases/tag/v16.0.0" TargetMode="External"/><Relationship Id="rId2" Type="http://schemas.openxmlformats.org/officeDocument/2006/relationships/notesSlide" Target="../notesSlides/notesSlide5.xml"/><Relationship Id="rId1" Type="http://schemas.openxmlformats.org/officeDocument/2006/relationships/slideLayout" Target="../slideLayouts/slideLayout46.xml"/><Relationship Id="rId5" Type="http://schemas.openxmlformats.org/officeDocument/2006/relationships/hyperlink" Target="https://community.mojaloop.io/samk/mojaloop-v1600-congo-iac-v500--50ko" TargetMode="External"/><Relationship Id="rId4" Type="http://schemas.openxmlformats.org/officeDocument/2006/relationships/hyperlink" Target="https://github.com/mojaloop/iac-modules/releases/tag/v5.0.0"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community.mojaloop.io/samk/mojaloop-v1600-congo-iac-v500--50ko" TargetMode="External"/><Relationship Id="rId2" Type="http://schemas.openxmlformats.org/officeDocument/2006/relationships/notesSlide" Target="../notesSlides/notesSlide6.xml"/><Relationship Id="rId1" Type="http://schemas.openxmlformats.org/officeDocument/2006/relationships/slideLayout" Target="../slideLayouts/slideLayout46.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mojaloop/project/issues" TargetMode="External"/><Relationship Id="rId2" Type="http://schemas.openxmlformats.org/officeDocument/2006/relationships/notesSlide" Target="../notesSlides/notesSlide7.xml"/><Relationship Id="rId1" Type="http://schemas.openxmlformats.org/officeDocument/2006/relationships/slideLayout" Target="../slideLayouts/slideLayout59.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mojaloop/helm/releases/tag/v16.0.4" TargetMode="External"/><Relationship Id="rId2" Type="http://schemas.openxmlformats.org/officeDocument/2006/relationships/notesSlide" Target="../notesSlides/notesSlide8.xml"/><Relationship Id="rId1" Type="http://schemas.openxmlformats.org/officeDocument/2006/relationships/slideLayout" Target="../slideLayouts/slideLayout59.xml"/><Relationship Id="rId4" Type="http://schemas.openxmlformats.org/officeDocument/2006/relationships/hyperlink" Target="https://github.com/mojaloop/project/issue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ojaloop/helm/pull/640" TargetMode="External"/><Relationship Id="rId2" Type="http://schemas.openxmlformats.org/officeDocument/2006/relationships/notesSlide" Target="../notesSlides/notesSlide9.xml"/><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4"/>
        <p:cNvGrpSpPr/>
        <p:nvPr/>
      </p:nvGrpSpPr>
      <p:grpSpPr>
        <a:xfrm>
          <a:off x="0" y="0"/>
          <a:ext cx="0" cy="0"/>
          <a:chOff x="0" y="0"/>
          <a:chExt cx="0" cy="0"/>
        </a:xfrm>
      </p:grpSpPr>
      <p:sp>
        <p:nvSpPr>
          <p:cNvPr id="635" name="Google Shape;635;p80"/>
          <p:cNvSpPr txBox="1">
            <a:spLocks noGrp="1"/>
          </p:cNvSpPr>
          <p:nvPr>
            <p:ph type="ctrTitle"/>
          </p:nvPr>
        </p:nvSpPr>
        <p:spPr>
          <a:xfrm>
            <a:off x="635860" y="1582275"/>
            <a:ext cx="5470847" cy="1694853"/>
          </a:xfrm>
          <a:prstGeom prst="rect">
            <a:avLst/>
          </a:prstGeom>
          <a:noFill/>
          <a:ln>
            <a:noFill/>
          </a:ln>
        </p:spPr>
        <p:txBody>
          <a:bodyPr spcFirstLastPara="1" wrap="square" lIns="34275" tIns="17125" rIns="34275" bIns="17125" anchor="b" anchorCtr="0">
            <a:normAutofit/>
          </a:bodyPr>
          <a:lstStyle/>
          <a:p>
            <a:pPr marL="0" lvl="0" indent="0" algn="l" rtl="0">
              <a:lnSpc>
                <a:spcPct val="90000"/>
              </a:lnSpc>
              <a:spcBef>
                <a:spcPts val="0"/>
              </a:spcBef>
              <a:spcAft>
                <a:spcPts val="0"/>
              </a:spcAft>
              <a:buClr>
                <a:schemeClr val="lt1"/>
              </a:buClr>
              <a:buSzPts val="4500"/>
              <a:buFont typeface="Arial"/>
              <a:buNone/>
            </a:pPr>
            <a:r>
              <a:rPr lang="en"/>
              <a:t>Mojaloop Core, Releases &amp; PQS</a:t>
            </a:r>
            <a:endParaRPr/>
          </a:p>
        </p:txBody>
      </p:sp>
      <p:sp>
        <p:nvSpPr>
          <p:cNvPr id="636" name="Google Shape;636;p80"/>
          <p:cNvSpPr txBox="1">
            <a:spLocks noGrp="1"/>
          </p:cNvSpPr>
          <p:nvPr>
            <p:ph type="subTitle" idx="1"/>
          </p:nvPr>
        </p:nvSpPr>
        <p:spPr>
          <a:xfrm>
            <a:off x="4460150" y="4011875"/>
            <a:ext cx="4428900" cy="315000"/>
          </a:xfrm>
          <a:prstGeom prst="rect">
            <a:avLst/>
          </a:prstGeom>
          <a:noFill/>
          <a:ln>
            <a:noFill/>
          </a:ln>
        </p:spPr>
        <p:txBody>
          <a:bodyPr spcFirstLastPara="1" wrap="square" lIns="34275" tIns="17125" rIns="34275" bIns="17125" anchor="t" anchorCtr="0">
            <a:normAutofit fontScale="62500" lnSpcReduction="20000"/>
          </a:bodyPr>
          <a:lstStyle/>
          <a:p>
            <a:pPr marL="0" lvl="0" indent="0" algn="l" rtl="0">
              <a:spcBef>
                <a:spcPts val="0"/>
              </a:spcBef>
              <a:spcAft>
                <a:spcPts val="0"/>
              </a:spcAft>
              <a:buClr>
                <a:schemeClr val="lt1"/>
              </a:buClr>
              <a:buSzPct val="250000"/>
              <a:buFont typeface="Arial"/>
              <a:buNone/>
            </a:pPr>
            <a:r>
              <a:rPr lang="en"/>
              <a:t>Mojaloop Open Source community event #26 Kigali, Rwanda</a:t>
            </a:r>
            <a:endParaRPr/>
          </a:p>
          <a:p>
            <a:pPr marL="0" lvl="0" indent="0" algn="r" rtl="0">
              <a:spcBef>
                <a:spcPts val="0"/>
              </a:spcBef>
              <a:spcAft>
                <a:spcPts val="0"/>
              </a:spcAft>
              <a:buClr>
                <a:schemeClr val="lt1"/>
              </a:buClr>
              <a:buSzPts val="2813"/>
              <a:buFont typeface="Arial"/>
              <a:buNone/>
            </a:pPr>
            <a:endParaRPr sz="1100"/>
          </a:p>
          <a:p>
            <a:pPr marL="0" lvl="0" indent="0" algn="r" rtl="0">
              <a:spcBef>
                <a:spcPts val="0"/>
              </a:spcBef>
              <a:spcAft>
                <a:spcPts val="0"/>
              </a:spcAft>
              <a:buClr>
                <a:schemeClr val="lt1"/>
              </a:buClr>
              <a:buSzPts val="2813"/>
              <a:buFont typeface="Arial"/>
              <a:buNone/>
            </a:pPr>
            <a:r>
              <a:rPr lang="en" sz="1100"/>
              <a:t>Sam Kummary, MLF</a:t>
            </a:r>
            <a:endParaRPr sz="1100"/>
          </a:p>
        </p:txBody>
      </p:sp>
      <p:sp>
        <p:nvSpPr>
          <p:cNvPr id="637" name="Google Shape;637;p80"/>
          <p:cNvSpPr txBox="1">
            <a:spLocks noGrp="1"/>
          </p:cNvSpPr>
          <p:nvPr>
            <p:ph type="sldNum" idx="12"/>
          </p:nvPr>
        </p:nvSpPr>
        <p:spPr>
          <a:xfrm>
            <a:off x="6457950" y="4767263"/>
            <a:ext cx="2057400" cy="273844"/>
          </a:xfrm>
          <a:prstGeom prst="rect">
            <a:avLst/>
          </a:prstGeom>
          <a:noFill/>
          <a:ln>
            <a:noFill/>
          </a:ln>
        </p:spPr>
        <p:txBody>
          <a:bodyPr spcFirstLastPara="1" wrap="square" lIns="34275" tIns="17125" rIns="34275" bIns="17125" anchor="ctr" anchorCtr="0">
            <a:noAutofit/>
          </a:bodyPr>
          <a:lstStyle/>
          <a:p>
            <a:pPr marL="0" lvl="0" indent="0" algn="r" rtl="0">
              <a:lnSpc>
                <a:spcPct val="100000"/>
              </a:lnSpc>
              <a:spcBef>
                <a:spcPts val="0"/>
              </a:spcBef>
              <a:spcAft>
                <a:spcPts val="0"/>
              </a:spcAft>
              <a:buSzPts val="900"/>
              <a:buNone/>
            </a:pPr>
            <a:fld id="{00000000-1234-1234-1234-123412341234}" type="slidenum">
              <a:rPr lang="e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91"/>
          <p:cNvSpPr txBox="1">
            <a:spLocks noGrp="1"/>
          </p:cNvSpPr>
          <p:nvPr>
            <p:ph type="title"/>
          </p:nvPr>
        </p:nvSpPr>
        <p:spPr>
          <a:xfrm>
            <a:off x="650200" y="166631"/>
            <a:ext cx="7843500" cy="3567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61E7F0"/>
              </a:buClr>
              <a:buSzPts val="1800"/>
              <a:buFont typeface="Calibri"/>
              <a:buNone/>
            </a:pPr>
            <a:r>
              <a:rPr lang="en" b="1">
                <a:solidFill>
                  <a:schemeClr val="accent1"/>
                </a:solidFill>
              </a:rPr>
              <a:t>Mojaloop Switch Functionality – FSPIOP Use Cases (PI-25)</a:t>
            </a:r>
            <a:endParaRPr b="1">
              <a:solidFill>
                <a:schemeClr val="accent1"/>
              </a:solidFill>
            </a:endParaRPr>
          </a:p>
        </p:txBody>
      </p:sp>
      <p:sp>
        <p:nvSpPr>
          <p:cNvPr id="778" name="Google Shape;778;p91"/>
          <p:cNvSpPr txBox="1">
            <a:spLocks noGrp="1"/>
          </p:cNvSpPr>
          <p:nvPr>
            <p:ph type="sldNum" idx="12"/>
          </p:nvPr>
        </p:nvSpPr>
        <p:spPr>
          <a:xfrm>
            <a:off x="8633180" y="4872356"/>
            <a:ext cx="239700" cy="230700"/>
          </a:xfrm>
          <a:prstGeom prst="rect">
            <a:avLst/>
          </a:prstGeom>
          <a:noFill/>
          <a:ln>
            <a:noFill/>
          </a:ln>
        </p:spPr>
        <p:txBody>
          <a:bodyPr spcFirstLastPara="1" wrap="square" lIns="68575" tIns="34275" rIns="68575" bIns="34275" anchor="t" anchorCtr="0">
            <a:noAutofit/>
          </a:bodyPr>
          <a:lstStyle/>
          <a:p>
            <a:pPr marL="0" lvl="0" indent="0" algn="l" rtl="0">
              <a:spcBef>
                <a:spcPts val="0"/>
              </a:spcBef>
              <a:spcAft>
                <a:spcPts val="0"/>
              </a:spcAft>
              <a:buClr>
                <a:srgbClr val="000000"/>
              </a:buClr>
              <a:buSzPts val="700"/>
              <a:buFont typeface="Arial"/>
              <a:buNone/>
            </a:pPr>
            <a:fld id="{00000000-1234-1234-1234-123412341234}" type="slidenum">
              <a:rPr lang="en"/>
              <a:t>10</a:t>
            </a:fld>
            <a:endParaRPr/>
          </a:p>
        </p:txBody>
      </p:sp>
      <p:sp>
        <p:nvSpPr>
          <p:cNvPr id="779" name="Google Shape;779;p91"/>
          <p:cNvSpPr txBox="1"/>
          <p:nvPr/>
        </p:nvSpPr>
        <p:spPr>
          <a:xfrm>
            <a:off x="312869" y="1135181"/>
            <a:ext cx="3947700" cy="2669931"/>
          </a:xfrm>
          <a:prstGeom prst="rect">
            <a:avLst/>
          </a:prstGeom>
          <a:solidFill>
            <a:schemeClr val="dk2"/>
          </a:solid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accent5"/>
                </a:solidFill>
                <a:latin typeface="Arial"/>
                <a:ea typeface="Arial"/>
                <a:cs typeface="Arial"/>
                <a:sym typeface="Arial"/>
              </a:rPr>
              <a:t>Payer-Initiated Transaction</a:t>
            </a:r>
            <a:endParaRPr sz="1300" b="0" i="0" u="none" strike="noStrike" cap="none" dirty="0">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Arial"/>
                <a:ea typeface="Arial"/>
                <a:cs typeface="Arial"/>
                <a:sym typeface="Arial"/>
              </a:rPr>
              <a:t>[</a:t>
            </a:r>
            <a:r>
              <a:rPr lang="en" sz="1300" b="0" i="0" u="none" strike="noStrike" cap="none" dirty="0">
                <a:solidFill>
                  <a:schemeClr val="accent1"/>
                </a:solidFill>
                <a:latin typeface="Arial"/>
                <a:ea typeface="Arial"/>
                <a:cs typeface="Arial"/>
                <a:sym typeface="Arial"/>
              </a:rPr>
              <a:t>●</a:t>
            </a:r>
            <a:r>
              <a:rPr lang="en" sz="1300" b="0" i="0" u="none" strike="noStrike" cap="none" dirty="0">
                <a:solidFill>
                  <a:schemeClr val="lt1"/>
                </a:solidFill>
                <a:latin typeface="Arial"/>
                <a:ea typeface="Arial"/>
                <a:cs typeface="Arial"/>
                <a:sym typeface="Arial"/>
              </a:rPr>
              <a:t>] P2P Transfers</a:t>
            </a:r>
            <a:endParaRPr sz="13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Arial"/>
                <a:ea typeface="Arial"/>
                <a:cs typeface="Arial"/>
                <a:sym typeface="Arial"/>
              </a:rPr>
              <a:t>[</a:t>
            </a:r>
            <a:r>
              <a:rPr lang="en" sz="1300" b="0" i="0" u="none" strike="noStrike" cap="none" dirty="0">
                <a:solidFill>
                  <a:schemeClr val="accent1"/>
                </a:solidFill>
                <a:latin typeface="Arial"/>
                <a:ea typeface="Arial"/>
                <a:cs typeface="Arial"/>
                <a:sym typeface="Arial"/>
              </a:rPr>
              <a:t>●</a:t>
            </a:r>
            <a:r>
              <a:rPr lang="en" sz="1300" b="0" i="0" u="none" strike="noStrike" cap="none" dirty="0">
                <a:solidFill>
                  <a:schemeClr val="lt1"/>
                </a:solidFill>
                <a:latin typeface="Arial"/>
                <a:ea typeface="Arial"/>
                <a:cs typeface="Arial"/>
                <a:sym typeface="Arial"/>
              </a:rPr>
              <a:t>] Customer-Initiated Merchant Payment</a:t>
            </a:r>
            <a:endParaRPr sz="13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Arial"/>
                <a:ea typeface="Arial"/>
                <a:cs typeface="Arial"/>
                <a:sym typeface="Arial"/>
              </a:rPr>
              <a:t>[</a:t>
            </a:r>
            <a:r>
              <a:rPr lang="en" sz="1300" b="0" i="0" u="none" strike="noStrike" cap="none" dirty="0">
                <a:solidFill>
                  <a:srgbClr val="D0CECE"/>
                </a:solidFill>
                <a:latin typeface="Arial"/>
                <a:ea typeface="Arial"/>
                <a:cs typeface="Arial"/>
                <a:sym typeface="Arial"/>
              </a:rPr>
              <a:t>●</a:t>
            </a:r>
            <a:r>
              <a:rPr lang="en" sz="1300" b="0" i="0" u="none" strike="noStrike" cap="none" dirty="0">
                <a:solidFill>
                  <a:schemeClr val="lt1"/>
                </a:solidFill>
                <a:latin typeface="Arial"/>
                <a:ea typeface="Arial"/>
                <a:cs typeface="Arial"/>
                <a:sym typeface="Arial"/>
              </a:rPr>
              <a:t>] Customer-Initiated Cash-out - Receive Amount</a:t>
            </a:r>
            <a:endParaRPr sz="13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Arial"/>
                <a:ea typeface="Arial"/>
                <a:cs typeface="Arial"/>
                <a:sym typeface="Arial"/>
              </a:rPr>
              <a:t>[</a:t>
            </a:r>
            <a:r>
              <a:rPr lang="en" sz="1300" b="0" i="0" u="none" strike="noStrike" cap="none" dirty="0">
                <a:solidFill>
                  <a:srgbClr val="D0CECE"/>
                </a:solidFill>
                <a:latin typeface="Arial"/>
                <a:ea typeface="Arial"/>
                <a:cs typeface="Arial"/>
                <a:sym typeface="Arial"/>
              </a:rPr>
              <a:t>●</a:t>
            </a:r>
            <a:r>
              <a:rPr lang="en" sz="1300" b="0" i="0" u="none" strike="noStrike" cap="none" dirty="0">
                <a:solidFill>
                  <a:schemeClr val="lt1"/>
                </a:solidFill>
                <a:latin typeface="Arial"/>
                <a:ea typeface="Arial"/>
                <a:cs typeface="Arial"/>
                <a:sym typeface="Arial"/>
              </a:rPr>
              <a:t>] Customer-Initiated Cash-out - Send Amount</a:t>
            </a:r>
            <a:endParaRPr sz="13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Arial"/>
                <a:ea typeface="Arial"/>
                <a:cs typeface="Arial"/>
                <a:sym typeface="Arial"/>
              </a:rPr>
              <a:t>[</a:t>
            </a:r>
            <a:r>
              <a:rPr lang="en" sz="1300" b="0" i="0" u="none" strike="noStrike" cap="none" dirty="0">
                <a:solidFill>
                  <a:schemeClr val="accent1"/>
                </a:solidFill>
                <a:latin typeface="Arial"/>
                <a:ea typeface="Arial"/>
                <a:cs typeface="Arial"/>
                <a:sym typeface="Arial"/>
              </a:rPr>
              <a:t>●</a:t>
            </a:r>
            <a:r>
              <a:rPr lang="en" sz="1300" b="0" i="0" u="none" strike="noStrike" cap="none" dirty="0">
                <a:solidFill>
                  <a:schemeClr val="lt1"/>
                </a:solidFill>
                <a:latin typeface="Arial"/>
                <a:ea typeface="Arial"/>
                <a:cs typeface="Arial"/>
                <a:sym typeface="Arial"/>
              </a:rPr>
              <a:t>] ATM-Initiated Cash-out</a:t>
            </a:r>
            <a:endParaRPr sz="13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Arial"/>
                <a:ea typeface="Arial"/>
                <a:cs typeface="Arial"/>
                <a:sym typeface="Arial"/>
              </a:rPr>
              <a:t>[</a:t>
            </a:r>
            <a:r>
              <a:rPr lang="en" sz="1300" b="0" i="0" u="none" strike="noStrike" cap="none" dirty="0">
                <a:solidFill>
                  <a:srgbClr val="D0CECE"/>
                </a:solidFill>
                <a:latin typeface="Arial"/>
                <a:ea typeface="Arial"/>
                <a:cs typeface="Arial"/>
                <a:sym typeface="Arial"/>
              </a:rPr>
              <a:t>●</a:t>
            </a:r>
            <a:r>
              <a:rPr lang="en" sz="1300" b="0" i="0" u="none" strike="noStrike" cap="none" dirty="0">
                <a:solidFill>
                  <a:schemeClr val="lt1"/>
                </a:solidFill>
                <a:latin typeface="Arial"/>
                <a:ea typeface="Arial"/>
                <a:cs typeface="Arial"/>
                <a:sym typeface="Arial"/>
              </a:rPr>
              <a:t>] Refund</a:t>
            </a:r>
          </a:p>
          <a:p>
            <a:pPr>
              <a:buSzPts val="1300"/>
            </a:pPr>
            <a:r>
              <a:rPr lang="en" sz="1300" b="0" i="0" u="none" strike="noStrike" cap="none" dirty="0">
                <a:solidFill>
                  <a:schemeClr val="lt1"/>
                </a:solidFill>
                <a:latin typeface="Arial"/>
                <a:ea typeface="Arial"/>
                <a:cs typeface="Arial"/>
                <a:sym typeface="Arial"/>
              </a:rPr>
              <a:t>[</a:t>
            </a:r>
            <a:r>
              <a:rPr lang="en" sz="1300" b="0" i="0" u="none" strike="noStrike" cap="none" dirty="0">
                <a:solidFill>
                  <a:schemeClr val="accent1"/>
                </a:solidFill>
                <a:latin typeface="Arial"/>
                <a:ea typeface="Arial"/>
                <a:cs typeface="Arial"/>
                <a:sym typeface="Arial"/>
              </a:rPr>
              <a:t>●</a:t>
            </a:r>
            <a:r>
              <a:rPr lang="en" sz="1300" b="0" i="0" u="none" strike="noStrike" cap="none" dirty="0">
                <a:solidFill>
                  <a:schemeClr val="lt1"/>
                </a:solidFill>
                <a:latin typeface="Arial"/>
                <a:ea typeface="Arial"/>
                <a:cs typeface="Arial"/>
                <a:sym typeface="Arial"/>
              </a:rPr>
              <a:t>] </a:t>
            </a:r>
            <a:r>
              <a:rPr lang="en" sz="1300" b="1" i="1" u="none" strike="noStrike" cap="none" dirty="0">
                <a:solidFill>
                  <a:srgbClr val="FFFF00"/>
                </a:solidFill>
                <a:latin typeface="Arial"/>
                <a:ea typeface="Arial"/>
                <a:cs typeface="Arial"/>
                <a:sym typeface="Arial"/>
              </a:rPr>
              <a:t>Foreign Exchange and Inter-scheme</a:t>
            </a:r>
            <a:endParaRPr sz="1300" b="1" i="1" u="none" strike="noStrike" cap="none" dirty="0">
              <a:solidFill>
                <a:srgbClr val="FFFF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accent5"/>
                </a:solidFill>
                <a:latin typeface="Arial"/>
                <a:ea typeface="Arial"/>
                <a:cs typeface="Arial"/>
                <a:sym typeface="Arial"/>
              </a:rPr>
              <a:t>Bulk Transactions</a:t>
            </a:r>
            <a:endParaRPr sz="1300" b="0" i="0" u="none" strike="noStrike" cap="none" dirty="0">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accent3"/>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Arial"/>
                <a:ea typeface="Arial"/>
                <a:cs typeface="Arial"/>
                <a:sym typeface="Arial"/>
              </a:rPr>
              <a:t>[</a:t>
            </a:r>
            <a:r>
              <a:rPr lang="en" sz="1300" b="0" i="0" u="none" strike="noStrike" cap="none" dirty="0">
                <a:solidFill>
                  <a:schemeClr val="accent1"/>
                </a:solidFill>
                <a:latin typeface="Arial"/>
                <a:ea typeface="Arial"/>
                <a:cs typeface="Arial"/>
                <a:sym typeface="Arial"/>
              </a:rPr>
              <a:t>●</a:t>
            </a:r>
            <a:r>
              <a:rPr lang="en" sz="1300" b="0" i="0" u="none" strike="noStrike" cap="none" dirty="0">
                <a:solidFill>
                  <a:schemeClr val="lt1"/>
                </a:solidFill>
                <a:latin typeface="Arial"/>
                <a:ea typeface="Arial"/>
                <a:cs typeface="Arial"/>
                <a:sym typeface="Arial"/>
              </a:rPr>
              <a:t>] Bulk Payments</a:t>
            </a:r>
            <a:endParaRPr sz="1300" b="0" i="0" u="none" strike="noStrike" cap="none" dirty="0">
              <a:solidFill>
                <a:schemeClr val="lt1"/>
              </a:solidFill>
              <a:latin typeface="Arial"/>
              <a:ea typeface="Arial"/>
              <a:cs typeface="Arial"/>
              <a:sym typeface="Arial"/>
            </a:endParaRPr>
          </a:p>
        </p:txBody>
      </p:sp>
      <p:sp>
        <p:nvSpPr>
          <p:cNvPr id="780" name="Google Shape;780;p91"/>
          <p:cNvSpPr txBox="1"/>
          <p:nvPr/>
        </p:nvSpPr>
        <p:spPr>
          <a:xfrm>
            <a:off x="4329533" y="1138828"/>
            <a:ext cx="4761300" cy="26127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accent5"/>
                </a:solidFill>
                <a:latin typeface="Arial"/>
                <a:ea typeface="Arial"/>
                <a:cs typeface="Arial"/>
                <a:sym typeface="Arial"/>
              </a:rPr>
              <a:t>Payee-Initiated Transaction</a:t>
            </a:r>
            <a:endParaRPr sz="1300" b="0" i="0" u="none" strike="noStrike" cap="none">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Arial"/>
                <a:ea typeface="Arial"/>
                <a:cs typeface="Arial"/>
                <a:sym typeface="Arial"/>
              </a:rPr>
              <a:t>[</a:t>
            </a:r>
            <a:r>
              <a:rPr lang="en" sz="1300" b="0" i="0" u="none" strike="noStrike" cap="none">
                <a:solidFill>
                  <a:schemeClr val="accent1"/>
                </a:solidFill>
                <a:latin typeface="Arial"/>
                <a:ea typeface="Arial"/>
                <a:cs typeface="Arial"/>
                <a:sym typeface="Arial"/>
              </a:rPr>
              <a:t>●</a:t>
            </a:r>
            <a:r>
              <a:rPr lang="en" sz="1300" b="0" i="0" u="none" strike="noStrike" cap="none">
                <a:solidFill>
                  <a:schemeClr val="lt1"/>
                </a:solidFill>
                <a:latin typeface="Arial"/>
                <a:ea typeface="Arial"/>
                <a:cs typeface="Arial"/>
                <a:sym typeface="Arial"/>
              </a:rPr>
              <a:t>] Merchant-Initiated Merchant Payment</a:t>
            </a:r>
            <a:endParaRPr sz="13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Arial"/>
                <a:ea typeface="Arial"/>
                <a:cs typeface="Arial"/>
                <a:sym typeface="Arial"/>
              </a:rPr>
              <a:t>[</a:t>
            </a:r>
            <a:r>
              <a:rPr lang="en" sz="1300" b="0" i="0" u="none" strike="noStrike" cap="none">
                <a:solidFill>
                  <a:srgbClr val="D0CECE"/>
                </a:solidFill>
                <a:latin typeface="Arial"/>
                <a:ea typeface="Arial"/>
                <a:cs typeface="Arial"/>
                <a:sym typeface="Arial"/>
              </a:rPr>
              <a:t>●</a:t>
            </a:r>
            <a:r>
              <a:rPr lang="en" sz="1300" b="0" i="0" u="none" strike="noStrike" cap="none">
                <a:solidFill>
                  <a:schemeClr val="lt1"/>
                </a:solidFill>
                <a:latin typeface="Arial"/>
                <a:ea typeface="Arial"/>
                <a:cs typeface="Arial"/>
                <a:sym typeface="Arial"/>
              </a:rPr>
              <a:t>] Agent-Initiated Cash-out</a:t>
            </a:r>
            <a:endParaRPr sz="13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Arial"/>
                <a:ea typeface="Arial"/>
                <a:cs typeface="Arial"/>
                <a:sym typeface="Arial"/>
              </a:rPr>
              <a:t>[</a:t>
            </a:r>
            <a:r>
              <a:rPr lang="en" sz="1300" b="0" i="0" u="none" strike="noStrike" cap="none">
                <a:solidFill>
                  <a:srgbClr val="D0CECE"/>
                </a:solidFill>
                <a:latin typeface="Arial"/>
                <a:ea typeface="Arial"/>
                <a:cs typeface="Arial"/>
                <a:sym typeface="Arial"/>
              </a:rPr>
              <a:t>●</a:t>
            </a:r>
            <a:r>
              <a:rPr lang="en" sz="1300" b="0" i="0" u="none" strike="noStrike" cap="none">
                <a:solidFill>
                  <a:schemeClr val="lt1"/>
                </a:solidFill>
                <a:latin typeface="Arial"/>
                <a:ea typeface="Arial"/>
                <a:cs typeface="Arial"/>
                <a:sym typeface="Arial"/>
              </a:rPr>
              <a:t>] Agent-Initiated Cash-In – Send Amount</a:t>
            </a:r>
            <a:endParaRPr sz="13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Arial"/>
                <a:ea typeface="Arial"/>
                <a:cs typeface="Arial"/>
                <a:sym typeface="Arial"/>
              </a:rPr>
              <a:t>[</a:t>
            </a:r>
            <a:r>
              <a:rPr lang="en" sz="1300" b="0" i="0" u="none" strike="noStrike" cap="none">
                <a:solidFill>
                  <a:srgbClr val="D0CECE"/>
                </a:solidFill>
                <a:latin typeface="Arial"/>
                <a:ea typeface="Arial"/>
                <a:cs typeface="Arial"/>
                <a:sym typeface="Arial"/>
              </a:rPr>
              <a:t>●</a:t>
            </a:r>
            <a:r>
              <a:rPr lang="en" sz="1300" b="0" i="0" u="none" strike="noStrike" cap="none">
                <a:solidFill>
                  <a:schemeClr val="lt1"/>
                </a:solidFill>
                <a:latin typeface="Arial"/>
                <a:ea typeface="Arial"/>
                <a:cs typeface="Arial"/>
                <a:sym typeface="Arial"/>
              </a:rPr>
              <a:t>] Agent-Initiated Cash-In – Receive Amount</a:t>
            </a:r>
            <a:endParaRPr sz="13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accent5"/>
                </a:solidFill>
                <a:latin typeface="Arial"/>
                <a:ea typeface="Arial"/>
                <a:cs typeface="Arial"/>
                <a:sym typeface="Arial"/>
              </a:rPr>
              <a:t>Payee-Initiated Transaction using OTP</a:t>
            </a:r>
            <a:endParaRPr sz="1300" b="0" i="0" u="none" strike="noStrike" cap="none">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chemeClr val="dk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Arial"/>
                <a:ea typeface="Arial"/>
                <a:cs typeface="Arial"/>
                <a:sym typeface="Arial"/>
              </a:rPr>
              <a:t>[</a:t>
            </a:r>
            <a:r>
              <a:rPr lang="en" sz="1300" b="0" i="0" u="none" strike="noStrike" cap="none">
                <a:solidFill>
                  <a:srgbClr val="D0CECE"/>
                </a:solidFill>
                <a:latin typeface="Arial"/>
                <a:ea typeface="Arial"/>
                <a:cs typeface="Arial"/>
                <a:sym typeface="Arial"/>
              </a:rPr>
              <a:t>●</a:t>
            </a:r>
            <a:r>
              <a:rPr lang="en" sz="1300" b="0" i="0" u="none" strike="noStrike" cap="none">
                <a:solidFill>
                  <a:schemeClr val="lt1"/>
                </a:solidFill>
                <a:latin typeface="Arial"/>
                <a:ea typeface="Arial"/>
                <a:cs typeface="Arial"/>
                <a:sym typeface="Arial"/>
              </a:rPr>
              <a:t>] Merchant-Initiated Merchant Payment Authorized on POS</a:t>
            </a:r>
            <a:endParaRPr sz="13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Arial"/>
                <a:ea typeface="Arial"/>
                <a:cs typeface="Arial"/>
                <a:sym typeface="Arial"/>
              </a:rPr>
              <a:t>[</a:t>
            </a:r>
            <a:r>
              <a:rPr lang="en" sz="1300" b="0" i="0" u="none" strike="noStrike" cap="none">
                <a:solidFill>
                  <a:srgbClr val="D0CECE"/>
                </a:solidFill>
                <a:latin typeface="Arial"/>
                <a:ea typeface="Arial"/>
                <a:cs typeface="Arial"/>
                <a:sym typeface="Arial"/>
              </a:rPr>
              <a:t>●</a:t>
            </a:r>
            <a:r>
              <a:rPr lang="en" sz="1300" b="0" i="0" u="none" strike="noStrike" cap="none">
                <a:solidFill>
                  <a:schemeClr val="lt1"/>
                </a:solidFill>
                <a:latin typeface="Arial"/>
                <a:ea typeface="Arial"/>
                <a:cs typeface="Arial"/>
                <a:sym typeface="Arial"/>
              </a:rPr>
              <a:t>] Agent-Initiated Cash-out Authorized on POS</a:t>
            </a:r>
            <a:endParaRPr sz="1300" b="0" i="0" u="none" strike="noStrike" cap="none">
              <a:solidFill>
                <a:schemeClr val="lt1"/>
              </a:solidFill>
              <a:latin typeface="Arial"/>
              <a:ea typeface="Arial"/>
              <a:cs typeface="Arial"/>
              <a:sym typeface="Arial"/>
            </a:endParaRPr>
          </a:p>
        </p:txBody>
      </p:sp>
      <p:sp>
        <p:nvSpPr>
          <p:cNvPr id="781" name="Google Shape;781;p91"/>
          <p:cNvSpPr txBox="1"/>
          <p:nvPr/>
        </p:nvSpPr>
        <p:spPr>
          <a:xfrm>
            <a:off x="2683933" y="668030"/>
            <a:ext cx="3776100" cy="2694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accent2"/>
                </a:solidFill>
                <a:latin typeface="Arial"/>
                <a:ea typeface="Arial"/>
                <a:cs typeface="Arial"/>
                <a:sym typeface="Arial"/>
              </a:rPr>
              <a:t>Mojaloop FSPIOP API v1.1, v2.0 Use cases</a:t>
            </a:r>
            <a:endParaRPr sz="1300" b="0" i="0" u="none" strike="noStrike" cap="none" dirty="0">
              <a:solidFill>
                <a:schemeClr val="accent2"/>
              </a:solidFill>
              <a:latin typeface="Arial"/>
              <a:ea typeface="Arial"/>
              <a:cs typeface="Arial"/>
              <a:sym typeface="Arial"/>
            </a:endParaRPr>
          </a:p>
        </p:txBody>
      </p:sp>
      <p:sp>
        <p:nvSpPr>
          <p:cNvPr id="782" name="Google Shape;782;p91"/>
          <p:cNvSpPr txBox="1"/>
          <p:nvPr/>
        </p:nvSpPr>
        <p:spPr>
          <a:xfrm>
            <a:off x="7033156" y="4285753"/>
            <a:ext cx="1380900" cy="823500"/>
          </a:xfrm>
          <a:prstGeom prst="rect">
            <a:avLst/>
          </a:prstGeom>
          <a:solidFill>
            <a:schemeClr val="dk2"/>
          </a:solid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accent5"/>
                </a:solidFill>
                <a:latin typeface="Calibri"/>
                <a:ea typeface="Calibri"/>
                <a:cs typeface="Calibri"/>
                <a:sym typeface="Calibri"/>
              </a:rPr>
              <a:t>Key</a:t>
            </a:r>
            <a:endParaRPr sz="7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chemeClr val="accent1"/>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Supported with functional tests</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D0CECE"/>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Supported</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FFFF00"/>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Proof of Concept</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FF0000"/>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Not implemented</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 Out of Scope</a:t>
            </a:r>
            <a:endParaRPr sz="700" b="0" i="0" u="none" strike="noStrike" cap="non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92"/>
          <p:cNvSpPr txBox="1">
            <a:spLocks noGrp="1"/>
          </p:cNvSpPr>
          <p:nvPr>
            <p:ph type="title"/>
          </p:nvPr>
        </p:nvSpPr>
        <p:spPr>
          <a:xfrm>
            <a:off x="592635" y="229219"/>
            <a:ext cx="7843500" cy="3567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61E7F0"/>
              </a:buClr>
              <a:buSzPts val="1500"/>
              <a:buFont typeface="Calibri"/>
              <a:buNone/>
            </a:pPr>
            <a:r>
              <a:rPr lang="en" sz="1800" b="1" dirty="0">
                <a:solidFill>
                  <a:schemeClr val="accent1"/>
                </a:solidFill>
              </a:rPr>
              <a:t>Switch Functionality: Mojaloop End-points (PI-</a:t>
            </a:r>
            <a:r>
              <a:rPr lang="en" sz="1800" dirty="0"/>
              <a:t>25</a:t>
            </a:r>
            <a:r>
              <a:rPr lang="en" sz="1800" b="1" dirty="0">
                <a:solidFill>
                  <a:schemeClr val="accent1"/>
                </a:solidFill>
              </a:rPr>
              <a:t>)</a:t>
            </a:r>
            <a:endParaRPr sz="1800" b="1" dirty="0">
              <a:solidFill>
                <a:schemeClr val="accent1"/>
              </a:solidFill>
            </a:endParaRPr>
          </a:p>
        </p:txBody>
      </p:sp>
      <p:sp>
        <p:nvSpPr>
          <p:cNvPr id="788" name="Google Shape;788;p92"/>
          <p:cNvSpPr txBox="1">
            <a:spLocks noGrp="1"/>
          </p:cNvSpPr>
          <p:nvPr>
            <p:ph type="sldNum" idx="12"/>
          </p:nvPr>
        </p:nvSpPr>
        <p:spPr>
          <a:xfrm>
            <a:off x="8633175" y="4872356"/>
            <a:ext cx="310800" cy="230700"/>
          </a:xfrm>
          <a:prstGeom prst="rect">
            <a:avLst/>
          </a:prstGeom>
          <a:noFill/>
          <a:ln>
            <a:noFill/>
          </a:ln>
        </p:spPr>
        <p:txBody>
          <a:bodyPr spcFirstLastPara="1" wrap="square" lIns="68575" tIns="34275" rIns="68575" bIns="34275" anchor="t"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a:t>11</a:t>
            </a:fld>
            <a:endParaRPr/>
          </a:p>
        </p:txBody>
      </p:sp>
      <p:sp>
        <p:nvSpPr>
          <p:cNvPr id="789" name="Google Shape;789;p92"/>
          <p:cNvSpPr txBox="1"/>
          <p:nvPr/>
        </p:nvSpPr>
        <p:spPr>
          <a:xfrm>
            <a:off x="530318" y="909394"/>
            <a:ext cx="1695600" cy="33246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accent5"/>
                </a:solidFill>
                <a:latin typeface="Calibri"/>
                <a:ea typeface="Calibri"/>
                <a:cs typeface="Calibri"/>
                <a:sym typeface="Calibri"/>
              </a:rPr>
              <a:t>Transfers</a:t>
            </a:r>
            <a:r>
              <a:rPr lang="en" sz="1300" b="1" i="0" u="none" strike="noStrike" cap="none" dirty="0">
                <a:solidFill>
                  <a:schemeClr val="accent5"/>
                </a:solidFill>
                <a:latin typeface="Calibri"/>
                <a:ea typeface="Calibri"/>
                <a:cs typeface="Calibri"/>
                <a:sym typeface="Calibri"/>
              </a:rPr>
              <a:t>*</a:t>
            </a:r>
            <a:endParaRPr sz="1300" b="0" i="0" u="none" strike="noStrike" cap="none" baseline="30000" dirty="0">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POST - Prepare</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Response</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Error</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PATCH – Notification</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GET - Query</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accent5"/>
                </a:solidFill>
                <a:latin typeface="Calibri"/>
                <a:ea typeface="Calibri"/>
                <a:cs typeface="Calibri"/>
                <a:sym typeface="Calibri"/>
              </a:rPr>
              <a:t>Parties</a:t>
            </a:r>
            <a:endParaRPr sz="1300" b="0" i="0" u="none" strike="noStrike" cap="none" dirty="0">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GET - Request</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Response</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Error </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accent5"/>
                </a:solidFill>
                <a:latin typeface="Calibri"/>
                <a:ea typeface="Calibri"/>
                <a:cs typeface="Calibri"/>
                <a:sym typeface="Calibri"/>
              </a:rPr>
              <a:t>Quotes</a:t>
            </a:r>
            <a:endParaRPr sz="1000" b="0" i="0" u="none" strike="noStrike" cap="none" dirty="0">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POST - Request </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Response </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Error </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GET - Query</a:t>
            </a:r>
            <a:endParaRPr sz="1000" b="0" i="0" u="none" strike="noStrike" cap="none" dirty="0">
              <a:solidFill>
                <a:srgbClr val="000000"/>
              </a:solidFill>
              <a:latin typeface="Arial"/>
              <a:ea typeface="Arial"/>
              <a:cs typeface="Arial"/>
              <a:sym typeface="Arial"/>
            </a:endParaRPr>
          </a:p>
        </p:txBody>
      </p:sp>
      <p:sp>
        <p:nvSpPr>
          <p:cNvPr id="790" name="Google Shape;790;p92"/>
          <p:cNvSpPr txBox="1"/>
          <p:nvPr/>
        </p:nvSpPr>
        <p:spPr>
          <a:xfrm>
            <a:off x="2818785" y="915652"/>
            <a:ext cx="1695600" cy="33246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accent5"/>
                </a:solidFill>
                <a:latin typeface="Calibri"/>
                <a:ea typeface="Calibri"/>
                <a:cs typeface="Calibri"/>
                <a:sym typeface="Calibri"/>
              </a:rPr>
              <a:t>Participants</a:t>
            </a:r>
            <a:endParaRPr sz="1300" b="0" i="0" u="none" strike="noStrike" cap="none" dirty="0">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a:t>
            </a:r>
            <a:r>
              <a:rPr lang="en" sz="1200" b="1" i="0" u="none" strike="noStrike" cap="none" dirty="0">
                <a:solidFill>
                  <a:schemeClr val="lt1"/>
                </a:solidFill>
                <a:latin typeface="Calibri"/>
                <a:ea typeface="Calibri"/>
                <a:cs typeface="Calibri"/>
                <a:sym typeface="Calibri"/>
              </a:rPr>
              <a:t> </a:t>
            </a:r>
            <a:r>
              <a:rPr lang="en" sz="1200" b="0" i="0" u="none" strike="noStrike" cap="none" dirty="0">
                <a:solidFill>
                  <a:schemeClr val="lt1"/>
                </a:solidFill>
                <a:latin typeface="Calibri"/>
                <a:ea typeface="Calibri"/>
                <a:cs typeface="Calibri"/>
                <a:sym typeface="Calibri"/>
              </a:rPr>
              <a:t>POST - Create</a:t>
            </a: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Response</a:t>
            </a: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POST - Bulk Create</a:t>
            </a: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Error </a:t>
            </a: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 DEL - Delete </a:t>
            </a: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accent5"/>
                </a:solidFill>
                <a:latin typeface="Calibri"/>
                <a:ea typeface="Calibri"/>
                <a:cs typeface="Calibri"/>
                <a:sym typeface="Calibri"/>
              </a:rPr>
              <a:t>Transactions</a:t>
            </a:r>
            <a:endParaRPr sz="1000" b="0" i="0" u="none" strike="noStrike" cap="none" dirty="0">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 PUT - Response </a:t>
            </a: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 GET - Query </a:t>
            </a: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err="1">
                <a:solidFill>
                  <a:schemeClr val="accent5"/>
                </a:solidFill>
                <a:latin typeface="Calibri"/>
                <a:ea typeface="Calibri"/>
                <a:cs typeface="Calibri"/>
                <a:sym typeface="Calibri"/>
              </a:rPr>
              <a:t>TransactionRequests</a:t>
            </a:r>
            <a:endParaRPr sz="1300" b="1" i="0" u="none" strike="noStrike" cap="none" dirty="0">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POST - Request </a:t>
            </a: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Response</a:t>
            </a: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Error </a:t>
            </a:r>
            <a:endParaRPr sz="10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GET - Query</a:t>
            </a:r>
            <a:endParaRPr sz="1000" b="0" i="0" u="none" strike="noStrike" cap="none" dirty="0">
              <a:solidFill>
                <a:schemeClr val="lt1"/>
              </a:solidFill>
              <a:latin typeface="Arial"/>
              <a:ea typeface="Arial"/>
              <a:cs typeface="Arial"/>
              <a:sym typeface="Arial"/>
            </a:endParaRPr>
          </a:p>
        </p:txBody>
      </p:sp>
      <p:cxnSp>
        <p:nvCxnSpPr>
          <p:cNvPr id="791" name="Google Shape;791;p92"/>
          <p:cNvCxnSpPr/>
          <p:nvPr/>
        </p:nvCxnSpPr>
        <p:spPr>
          <a:xfrm>
            <a:off x="3190875" y="647700"/>
            <a:ext cx="0" cy="3921000"/>
          </a:xfrm>
          <a:prstGeom prst="straightConnector1">
            <a:avLst/>
          </a:prstGeom>
          <a:noFill/>
          <a:ln w="9525" cap="flat" cmpd="sng">
            <a:solidFill>
              <a:schemeClr val="lt1"/>
            </a:solidFill>
            <a:prstDash val="dash"/>
            <a:miter lim="800000"/>
            <a:headEnd type="none" w="sm" len="sm"/>
            <a:tailEnd type="none" w="sm" len="sm"/>
          </a:ln>
        </p:spPr>
      </p:cxnSp>
      <p:sp>
        <p:nvSpPr>
          <p:cNvPr id="792" name="Google Shape;792;p92"/>
          <p:cNvSpPr txBox="1"/>
          <p:nvPr/>
        </p:nvSpPr>
        <p:spPr>
          <a:xfrm>
            <a:off x="2969548" y="620665"/>
            <a:ext cx="3189300" cy="253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accent2"/>
                </a:solidFill>
                <a:latin typeface="Calibri"/>
                <a:ea typeface="Calibri"/>
                <a:cs typeface="Calibri"/>
                <a:sym typeface="Calibri"/>
              </a:rPr>
              <a:t>FSPIOP API v1.1, v2.0 Specification</a:t>
            </a:r>
            <a:endParaRPr sz="1000" b="0" i="0" u="none" strike="noStrike" cap="none" dirty="0">
              <a:solidFill>
                <a:schemeClr val="accent2"/>
              </a:solidFill>
              <a:latin typeface="Arial"/>
              <a:ea typeface="Arial"/>
              <a:cs typeface="Arial"/>
              <a:sym typeface="Arial"/>
            </a:endParaRPr>
          </a:p>
        </p:txBody>
      </p:sp>
      <p:sp>
        <p:nvSpPr>
          <p:cNvPr id="793" name="Google Shape;793;p92"/>
          <p:cNvSpPr txBox="1"/>
          <p:nvPr/>
        </p:nvSpPr>
        <p:spPr>
          <a:xfrm>
            <a:off x="5107252" y="932794"/>
            <a:ext cx="1695600" cy="33012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accent5"/>
                </a:solidFill>
                <a:latin typeface="Calibri"/>
                <a:ea typeface="Calibri"/>
                <a:cs typeface="Calibri"/>
                <a:sym typeface="Calibri"/>
              </a:rPr>
              <a:t>Authorizations</a:t>
            </a:r>
            <a:endParaRPr sz="1000" b="0" i="0" u="none" strike="noStrike" cap="none" dirty="0">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GET - Request</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Response</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Error</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rgbClr val="86E4EE"/>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err="1">
                <a:solidFill>
                  <a:schemeClr val="accent5"/>
                </a:solidFill>
                <a:latin typeface="Calibri"/>
                <a:ea typeface="Calibri"/>
                <a:cs typeface="Calibri"/>
                <a:sym typeface="Calibri"/>
              </a:rPr>
              <a:t>BulkTransfers</a:t>
            </a:r>
            <a:r>
              <a:rPr lang="en" sz="1300" b="0" i="0" u="none" strike="noStrike" cap="none" dirty="0">
                <a:solidFill>
                  <a:schemeClr val="accent5"/>
                </a:solidFill>
                <a:latin typeface="Calibri"/>
                <a:ea typeface="Calibri"/>
                <a:cs typeface="Calibri"/>
                <a:sym typeface="Calibri"/>
              </a:rPr>
              <a:t>*</a:t>
            </a:r>
            <a:endParaRPr sz="1000" b="0" i="0" u="none" strike="noStrike" cap="none" dirty="0">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POST - Request</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Response</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Error</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GET - Query</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err="1">
                <a:solidFill>
                  <a:schemeClr val="accent5"/>
                </a:solidFill>
                <a:latin typeface="Calibri"/>
                <a:ea typeface="Calibri"/>
                <a:cs typeface="Calibri"/>
                <a:sym typeface="Calibri"/>
              </a:rPr>
              <a:t>BulkQuotes</a:t>
            </a:r>
            <a:endParaRPr sz="1000" b="0" i="0" u="none" strike="noStrike" cap="none" dirty="0">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POST - Request </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Response</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Error</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GET - Query </a:t>
            </a:r>
            <a:endParaRPr sz="1000" b="0" i="0" u="none" strike="noStrike" cap="none" dirty="0">
              <a:solidFill>
                <a:srgbClr val="000000"/>
              </a:solidFill>
              <a:latin typeface="Arial"/>
              <a:ea typeface="Arial"/>
              <a:cs typeface="Arial"/>
              <a:sym typeface="Arial"/>
            </a:endParaRPr>
          </a:p>
        </p:txBody>
      </p:sp>
      <p:cxnSp>
        <p:nvCxnSpPr>
          <p:cNvPr id="794" name="Google Shape;794;p92"/>
          <p:cNvCxnSpPr/>
          <p:nvPr/>
        </p:nvCxnSpPr>
        <p:spPr>
          <a:xfrm>
            <a:off x="6029325" y="647700"/>
            <a:ext cx="0" cy="3921000"/>
          </a:xfrm>
          <a:prstGeom prst="straightConnector1">
            <a:avLst/>
          </a:prstGeom>
          <a:noFill/>
          <a:ln w="9525" cap="flat" cmpd="sng">
            <a:solidFill>
              <a:schemeClr val="lt1"/>
            </a:solidFill>
            <a:prstDash val="dash"/>
            <a:miter lim="800000"/>
            <a:headEnd type="none" w="sm" len="sm"/>
            <a:tailEnd type="none" w="sm" len="sm"/>
          </a:ln>
        </p:spPr>
      </p:cxnSp>
      <p:sp>
        <p:nvSpPr>
          <p:cNvPr id="795" name="Google Shape;795;p92"/>
          <p:cNvSpPr txBox="1"/>
          <p:nvPr/>
        </p:nvSpPr>
        <p:spPr>
          <a:xfrm>
            <a:off x="4514385" y="4768406"/>
            <a:ext cx="2044200" cy="2079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dirty="0">
                <a:solidFill>
                  <a:srgbClr val="61E7F1"/>
                </a:solidFill>
                <a:latin typeface="Calibri"/>
                <a:ea typeface="Calibri"/>
                <a:cs typeface="Calibri"/>
                <a:sym typeface="Calibri"/>
              </a:rPr>
              <a:t>*Enhancements in PI-25</a:t>
            </a:r>
            <a:endParaRPr sz="1000" b="0" i="0" u="none" strike="noStrike" cap="none" dirty="0">
              <a:solidFill>
                <a:srgbClr val="000000"/>
              </a:solidFill>
              <a:latin typeface="Arial"/>
              <a:ea typeface="Arial"/>
              <a:cs typeface="Arial"/>
              <a:sym typeface="Arial"/>
            </a:endParaRPr>
          </a:p>
        </p:txBody>
      </p:sp>
      <p:sp>
        <p:nvSpPr>
          <p:cNvPr id="796" name="Google Shape;796;p92"/>
          <p:cNvSpPr txBox="1"/>
          <p:nvPr/>
        </p:nvSpPr>
        <p:spPr>
          <a:xfrm>
            <a:off x="6994283" y="4313522"/>
            <a:ext cx="1380900" cy="823500"/>
          </a:xfrm>
          <a:prstGeom prst="rect">
            <a:avLst/>
          </a:prstGeom>
          <a:solidFill>
            <a:schemeClr val="dk2"/>
          </a:solid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accent5"/>
                </a:solidFill>
                <a:latin typeface="Calibri"/>
                <a:ea typeface="Calibri"/>
                <a:cs typeface="Calibri"/>
                <a:sym typeface="Calibri"/>
              </a:rPr>
              <a:t>Key</a:t>
            </a:r>
            <a:endParaRPr sz="7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chemeClr val="accent1"/>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Supported with functional tests</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D0CECE"/>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Supported</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FFFF00"/>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Proof of Concept</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FF0000"/>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Not implemented</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 Out of Scope</a:t>
            </a:r>
            <a:endParaRPr sz="700" b="0" i="0" u="none" strike="noStrike" cap="none">
              <a:solidFill>
                <a:srgbClr val="000000"/>
              </a:solidFill>
              <a:latin typeface="Arial"/>
              <a:ea typeface="Arial"/>
              <a:cs typeface="Arial"/>
              <a:sym typeface="Arial"/>
            </a:endParaRPr>
          </a:p>
        </p:txBody>
      </p:sp>
      <p:sp>
        <p:nvSpPr>
          <p:cNvPr id="2" name="Google Shape;793;p92">
            <a:extLst>
              <a:ext uri="{FF2B5EF4-FFF2-40B4-BE49-F238E27FC236}">
                <a16:creationId xmlns:a16="http://schemas.microsoft.com/office/drawing/2014/main" id="{1BC6237E-79AB-664E-D740-D5E8B61D9062}"/>
              </a:ext>
            </a:extLst>
          </p:cNvPr>
          <p:cNvSpPr txBox="1"/>
          <p:nvPr/>
        </p:nvSpPr>
        <p:spPr>
          <a:xfrm>
            <a:off x="7255160" y="946699"/>
            <a:ext cx="1695600" cy="33012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err="1">
                <a:solidFill>
                  <a:srgbClr val="FFFF00"/>
                </a:solidFill>
                <a:latin typeface="Calibri"/>
                <a:ea typeface="Calibri"/>
                <a:cs typeface="Calibri"/>
                <a:sym typeface="Calibri"/>
              </a:rPr>
              <a:t>fxQuotes</a:t>
            </a:r>
            <a:r>
              <a:rPr lang="en" sz="1300" b="0" i="0" u="none" strike="noStrike" cap="none" dirty="0">
                <a:solidFill>
                  <a:schemeClr val="accent5"/>
                </a:solidFill>
                <a:latin typeface="Calibri"/>
                <a:ea typeface="Calibri"/>
                <a:cs typeface="Calibri"/>
                <a:sym typeface="Calibri"/>
              </a:rPr>
              <a:t>*</a:t>
            </a:r>
          </a:p>
          <a:p>
            <a:pPr marL="0" marR="0" lvl="0" indent="0" algn="l" defTabSz="914400" rtl="0" eaLnBrk="1" fontAlgn="auto" latinLnBrk="0" hangingPunct="1">
              <a:lnSpc>
                <a:spcPct val="100000"/>
              </a:lnSpc>
              <a:spcBef>
                <a:spcPts val="0"/>
              </a:spcBef>
              <a:spcAft>
                <a:spcPts val="0"/>
              </a:spcAft>
              <a:buClr>
                <a:srgbClr val="000000"/>
              </a:buClr>
              <a:buSzPts val="1200"/>
              <a:buFont typeface="Arial"/>
              <a:buNone/>
              <a:tabLst/>
              <a:defRPr/>
            </a:pPr>
            <a:r>
              <a:rPr kumimoji="0" lang="en-IN" sz="1200" b="0" i="0" u="none" strike="noStrike" kern="0" cap="none" spc="0" normalizeH="0" baseline="0" noProof="0" dirty="0">
                <a:ln>
                  <a:noFill/>
                </a:ln>
                <a:solidFill>
                  <a:srgbClr val="FFFFFF"/>
                </a:solidFill>
                <a:effectLst/>
                <a:uLnTx/>
                <a:uFillTx/>
                <a:latin typeface="Calibri"/>
                <a:ea typeface="Calibri"/>
                <a:cs typeface="Calibri"/>
                <a:sym typeface="Calibri"/>
              </a:rPr>
              <a:t>[</a:t>
            </a:r>
            <a:r>
              <a:rPr kumimoji="0" lang="en-IN" sz="1200" b="0" i="0" u="none" strike="noStrike" kern="0" cap="none" spc="0" normalizeH="0" baseline="0" noProof="0" dirty="0">
                <a:ln>
                  <a:noFill/>
                </a:ln>
                <a:solidFill>
                  <a:srgbClr val="00BAFF"/>
                </a:solidFill>
                <a:effectLst/>
                <a:uLnTx/>
                <a:uFillTx/>
                <a:latin typeface="Calibri"/>
                <a:ea typeface="Calibri"/>
                <a:cs typeface="Calibri"/>
                <a:sym typeface="Calibri"/>
              </a:rPr>
              <a:t>●</a:t>
            </a:r>
            <a:r>
              <a:rPr kumimoji="0" lang="en-IN" sz="1200" b="0" i="0" u="none" strike="noStrike" kern="0" cap="none" spc="0" normalizeH="0" baseline="0" noProof="0" dirty="0">
                <a:ln>
                  <a:noFill/>
                </a:ln>
                <a:solidFill>
                  <a:srgbClr val="FFFFFF"/>
                </a:solidFill>
                <a:effectLst/>
                <a:uLnTx/>
                <a:uFillTx/>
                <a:latin typeface="Calibri"/>
                <a:ea typeface="Calibri"/>
                <a:cs typeface="Calibri"/>
                <a:sym typeface="Calibri"/>
              </a:rPr>
              <a:t>]</a:t>
            </a:r>
            <a:r>
              <a:rPr kumimoji="0" lang="en-IN" sz="1200" b="1" i="0" u="none" strike="noStrike" kern="0" cap="none" spc="0" normalizeH="0" baseline="0" noProof="0" dirty="0">
                <a:ln>
                  <a:noFill/>
                </a:ln>
                <a:solidFill>
                  <a:srgbClr val="FFFFFF"/>
                </a:solidFill>
                <a:effectLst/>
                <a:uLnTx/>
                <a:uFillTx/>
                <a:latin typeface="Calibri"/>
                <a:ea typeface="Calibri"/>
                <a:cs typeface="Calibri"/>
                <a:sym typeface="Calibri"/>
              </a:rPr>
              <a:t> </a:t>
            </a:r>
            <a:r>
              <a:rPr kumimoji="0" lang="en-IN" sz="1200" b="0" i="0" u="none" strike="noStrike" kern="0" cap="none" spc="0" normalizeH="0" baseline="0" noProof="0" dirty="0">
                <a:ln>
                  <a:noFill/>
                </a:ln>
                <a:solidFill>
                  <a:srgbClr val="FFFFFF"/>
                </a:solidFill>
                <a:effectLst/>
                <a:uLnTx/>
                <a:uFillTx/>
                <a:latin typeface="Calibri"/>
                <a:ea typeface="Calibri"/>
                <a:cs typeface="Calibri"/>
                <a:sym typeface="Calibri"/>
              </a:rPr>
              <a:t>POST - Create</a:t>
            </a:r>
            <a:endParaRPr lang="en-IN" sz="1000" b="0" i="0" u="none" strike="noStrike" cap="none" dirty="0">
              <a:solidFill>
                <a:schemeClr val="accent5"/>
              </a:solidFill>
              <a:latin typeface="Arial"/>
              <a:ea typeface="Arial"/>
              <a:cs typeface="Arial"/>
              <a:sym typeface="Arial"/>
            </a:endParaRPr>
          </a:p>
          <a:p>
            <a:pPr>
              <a:buSzPts val="1200"/>
            </a:pPr>
            <a:r>
              <a:rPr lang="en-IN" sz="1200" b="0" i="0" u="none" strike="noStrike" cap="none" dirty="0">
                <a:solidFill>
                  <a:schemeClr val="lt1"/>
                </a:solidFill>
                <a:latin typeface="Calibri"/>
                <a:ea typeface="Calibri"/>
                <a:cs typeface="Calibri"/>
                <a:sym typeface="Calibri"/>
              </a:rPr>
              <a:t>[</a:t>
            </a:r>
            <a:r>
              <a:rPr lang="en-IN" sz="1200" b="0" i="0" u="none" strike="noStrike" cap="none" dirty="0">
                <a:solidFill>
                  <a:srgbClr val="00BAFF"/>
                </a:solidFill>
                <a:latin typeface="Calibri"/>
                <a:ea typeface="Calibri"/>
                <a:cs typeface="Calibri"/>
                <a:sym typeface="Calibri"/>
              </a:rPr>
              <a:t>●</a:t>
            </a:r>
            <a:r>
              <a:rPr lang="en-IN" sz="1200" b="0" i="0" u="none" strike="noStrike" cap="none" dirty="0">
                <a:solidFill>
                  <a:schemeClr val="lt1"/>
                </a:solidFill>
                <a:latin typeface="Calibri"/>
                <a:ea typeface="Calibri"/>
                <a:cs typeface="Calibri"/>
                <a:sym typeface="Calibri"/>
              </a:rPr>
              <a:t>] PUT - Response</a:t>
            </a:r>
            <a:endParaRPr lang="en-IN"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GET - Query</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Error</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rgbClr val="86E4EE"/>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err="1">
                <a:solidFill>
                  <a:srgbClr val="FFFF00"/>
                </a:solidFill>
                <a:latin typeface="Calibri"/>
                <a:ea typeface="Calibri"/>
                <a:cs typeface="Calibri"/>
                <a:sym typeface="Calibri"/>
              </a:rPr>
              <a:t>fxTransfers</a:t>
            </a:r>
            <a:r>
              <a:rPr lang="en" sz="1300" b="0" i="0" u="none" strike="noStrike" cap="none" dirty="0">
                <a:solidFill>
                  <a:schemeClr val="accent5"/>
                </a:solidFill>
                <a:latin typeface="Calibri"/>
                <a:ea typeface="Calibri"/>
                <a:cs typeface="Calibri"/>
                <a:sym typeface="Calibri"/>
              </a:rPr>
              <a:t>*</a:t>
            </a:r>
            <a:endParaRPr sz="1000" b="0" i="0" u="none" strike="noStrike" cap="none" dirty="0">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POST - Request</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Response</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PUT - Error</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lt1"/>
                </a:solidFill>
                <a:latin typeface="Calibri"/>
                <a:ea typeface="Calibri"/>
                <a:cs typeface="Calibri"/>
                <a:sym typeface="Calibri"/>
              </a:rPr>
              <a:t>[</a:t>
            </a:r>
            <a:r>
              <a:rPr lang="en" sz="1200" b="0" i="0" u="none" strike="noStrike" cap="none" dirty="0">
                <a:solidFill>
                  <a:srgbClr val="00BAFF"/>
                </a:solidFill>
                <a:latin typeface="Calibri"/>
                <a:ea typeface="Calibri"/>
                <a:cs typeface="Calibri"/>
                <a:sym typeface="Calibri"/>
              </a:rPr>
              <a:t>●</a:t>
            </a:r>
            <a:r>
              <a:rPr lang="en" sz="1200" b="0" i="0" u="none" strike="noStrike" cap="none" dirty="0">
                <a:solidFill>
                  <a:schemeClr val="lt1"/>
                </a:solidFill>
                <a:latin typeface="Calibri"/>
                <a:ea typeface="Calibri"/>
                <a:cs typeface="Calibri"/>
                <a:sym typeface="Calibri"/>
              </a:rPr>
              <a:t>] GET - Query</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dirty="0">
              <a:solidFill>
                <a:schemeClr val="lt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00"/>
        <p:cNvGrpSpPr/>
        <p:nvPr/>
      </p:nvGrpSpPr>
      <p:grpSpPr>
        <a:xfrm>
          <a:off x="0" y="0"/>
          <a:ext cx="0" cy="0"/>
          <a:chOff x="0" y="0"/>
          <a:chExt cx="0" cy="0"/>
        </a:xfrm>
      </p:grpSpPr>
      <p:sp>
        <p:nvSpPr>
          <p:cNvPr id="801" name="Google Shape;801;p93"/>
          <p:cNvSpPr txBox="1"/>
          <p:nvPr/>
        </p:nvSpPr>
        <p:spPr>
          <a:xfrm>
            <a:off x="2926419" y="3581766"/>
            <a:ext cx="2216400" cy="8001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chemeClr val="accent5"/>
                </a:solidFill>
                <a:latin typeface="Calibri"/>
                <a:ea typeface="Calibri"/>
                <a:cs typeface="Calibri"/>
                <a:sym typeface="Calibri"/>
              </a:rPr>
              <a:t>Transactions</a:t>
            </a:r>
            <a:endParaRPr sz="15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Transactions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Query</a:t>
            </a:r>
            <a:endParaRPr sz="1000" b="0" i="0" u="none" strike="noStrike" cap="none">
              <a:solidFill>
                <a:srgbClr val="000000"/>
              </a:solidFill>
              <a:latin typeface="Arial"/>
              <a:ea typeface="Arial"/>
              <a:cs typeface="Arial"/>
              <a:sym typeface="Arial"/>
            </a:endParaRPr>
          </a:p>
        </p:txBody>
      </p:sp>
      <p:sp>
        <p:nvSpPr>
          <p:cNvPr id="802" name="Google Shape;802;p93"/>
          <p:cNvSpPr txBox="1">
            <a:spLocks noGrp="1"/>
          </p:cNvSpPr>
          <p:nvPr>
            <p:ph type="sldNum" idx="4294967295"/>
          </p:nvPr>
        </p:nvSpPr>
        <p:spPr>
          <a:xfrm>
            <a:off x="8555832" y="4834666"/>
            <a:ext cx="369300" cy="2307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0"/>
              </a:spcBef>
              <a:spcAft>
                <a:spcPts val="0"/>
              </a:spcAft>
              <a:buSzPts val="700"/>
              <a:buNone/>
            </a:pPr>
            <a:fld id="{00000000-1234-1234-1234-123412341234}" type="slidenum">
              <a:rPr lang="en" sz="700">
                <a:solidFill>
                  <a:srgbClr val="BFBFBF"/>
                </a:solidFill>
                <a:latin typeface="Calibri"/>
                <a:ea typeface="Calibri"/>
                <a:cs typeface="Calibri"/>
                <a:sym typeface="Calibri"/>
              </a:rPr>
              <a:t>12</a:t>
            </a:fld>
            <a:endParaRPr sz="700">
              <a:solidFill>
                <a:srgbClr val="BFBFBF"/>
              </a:solidFill>
              <a:latin typeface="Calibri"/>
              <a:ea typeface="Calibri"/>
              <a:cs typeface="Calibri"/>
              <a:sym typeface="Calibri"/>
            </a:endParaRPr>
          </a:p>
        </p:txBody>
      </p:sp>
      <p:sp>
        <p:nvSpPr>
          <p:cNvPr id="803" name="Google Shape;803;p93"/>
          <p:cNvSpPr txBox="1"/>
          <p:nvPr/>
        </p:nvSpPr>
        <p:spPr>
          <a:xfrm>
            <a:off x="419739" y="1009453"/>
            <a:ext cx="2216400" cy="33726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chemeClr val="accent5"/>
                </a:solidFill>
                <a:latin typeface="Calibri"/>
                <a:ea typeface="Calibri"/>
                <a:cs typeface="Calibri"/>
                <a:sym typeface="Calibri"/>
              </a:rPr>
              <a:t>Participants</a:t>
            </a:r>
            <a:endParaRPr sz="15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Manage Participants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Create Initial Values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Query</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Update</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Manage positions, limits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Create Initial Value</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Query</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Update</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Manage Callback URLs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Create Initial Value</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Query</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Update</a:t>
            </a:r>
            <a:endParaRPr sz="1000" b="0" i="0" u="none" strike="noStrike" cap="none">
              <a:solidFill>
                <a:srgbClr val="000000"/>
              </a:solidFill>
              <a:latin typeface="Arial"/>
              <a:ea typeface="Arial"/>
              <a:cs typeface="Arial"/>
              <a:sym typeface="Arial"/>
            </a:endParaRPr>
          </a:p>
        </p:txBody>
      </p:sp>
      <p:sp>
        <p:nvSpPr>
          <p:cNvPr id="804" name="Google Shape;804;p93"/>
          <p:cNvSpPr txBox="1"/>
          <p:nvPr/>
        </p:nvSpPr>
        <p:spPr>
          <a:xfrm>
            <a:off x="726930" y="621532"/>
            <a:ext cx="2737500" cy="2079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86E4EE"/>
              </a:solidFill>
              <a:latin typeface="Calibri"/>
              <a:ea typeface="Calibri"/>
              <a:cs typeface="Calibri"/>
              <a:sym typeface="Calibri"/>
            </a:endParaRPr>
          </a:p>
        </p:txBody>
      </p:sp>
      <p:cxnSp>
        <p:nvCxnSpPr>
          <p:cNvPr id="805" name="Google Shape;805;p93"/>
          <p:cNvCxnSpPr/>
          <p:nvPr/>
        </p:nvCxnSpPr>
        <p:spPr>
          <a:xfrm>
            <a:off x="5368456" y="777834"/>
            <a:ext cx="0" cy="3921000"/>
          </a:xfrm>
          <a:prstGeom prst="straightConnector1">
            <a:avLst/>
          </a:prstGeom>
          <a:noFill/>
          <a:ln w="28575" cap="flat" cmpd="sng">
            <a:solidFill>
              <a:schemeClr val="accent3"/>
            </a:solidFill>
            <a:prstDash val="dash"/>
            <a:miter lim="800000"/>
            <a:headEnd type="none" w="sm" len="sm"/>
            <a:tailEnd type="none" w="sm" len="sm"/>
          </a:ln>
        </p:spPr>
      </p:cxnSp>
      <p:sp>
        <p:nvSpPr>
          <p:cNvPr id="806" name="Google Shape;806;p93"/>
          <p:cNvSpPr txBox="1">
            <a:spLocks noGrp="1"/>
          </p:cNvSpPr>
          <p:nvPr>
            <p:ph type="title"/>
          </p:nvPr>
        </p:nvSpPr>
        <p:spPr>
          <a:xfrm>
            <a:off x="650250" y="197840"/>
            <a:ext cx="7843500" cy="3567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61E7F1"/>
              </a:buClr>
              <a:buSzPts val="1500"/>
              <a:buFont typeface="Calibri"/>
              <a:buNone/>
            </a:pPr>
            <a:r>
              <a:rPr lang="en" sz="1500" dirty="0"/>
              <a:t>Switch Functionality – Administration </a:t>
            </a:r>
            <a:r>
              <a:rPr lang="en" sz="1300" dirty="0">
                <a:latin typeface="Calibri"/>
                <a:ea typeface="Calibri"/>
                <a:cs typeface="Calibri"/>
                <a:sym typeface="Calibri"/>
              </a:rPr>
              <a:t>(PI-25)</a:t>
            </a:r>
            <a:endParaRPr sz="1500" dirty="0"/>
          </a:p>
        </p:txBody>
      </p:sp>
      <p:sp>
        <p:nvSpPr>
          <p:cNvPr id="807" name="Google Shape;807;p93"/>
          <p:cNvSpPr txBox="1"/>
          <p:nvPr/>
        </p:nvSpPr>
        <p:spPr>
          <a:xfrm>
            <a:off x="2926419" y="1009453"/>
            <a:ext cx="2216400" cy="9564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chemeClr val="accent5"/>
                </a:solidFill>
                <a:latin typeface="Calibri"/>
                <a:ea typeface="Calibri"/>
                <a:cs typeface="Calibri"/>
                <a:sym typeface="Calibri"/>
              </a:rPr>
              <a:t>Settlement Models</a:t>
            </a:r>
            <a:endParaRPr sz="15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Settlement models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Configure</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Query</a:t>
            </a:r>
            <a:endParaRPr sz="1000" b="0" i="0" u="none" strike="noStrike" cap="none">
              <a:solidFill>
                <a:srgbClr val="000000"/>
              </a:solidFill>
              <a:latin typeface="Arial"/>
              <a:ea typeface="Arial"/>
              <a:cs typeface="Arial"/>
              <a:sym typeface="Arial"/>
            </a:endParaRPr>
          </a:p>
        </p:txBody>
      </p:sp>
      <p:sp>
        <p:nvSpPr>
          <p:cNvPr id="808" name="Google Shape;808;p93"/>
          <p:cNvSpPr txBox="1"/>
          <p:nvPr/>
        </p:nvSpPr>
        <p:spPr>
          <a:xfrm>
            <a:off x="3796213" y="4629981"/>
            <a:ext cx="2044200" cy="2079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dirty="0">
                <a:solidFill>
                  <a:srgbClr val="61E7F1"/>
                </a:solidFill>
                <a:latin typeface="Calibri"/>
                <a:ea typeface="Calibri"/>
                <a:cs typeface="Calibri"/>
                <a:sym typeface="Calibri"/>
              </a:rPr>
              <a:t>* Enhancements in PI-25</a:t>
            </a:r>
            <a:endParaRPr sz="1000" b="0" i="0" u="none" strike="noStrike" cap="none" dirty="0">
              <a:solidFill>
                <a:srgbClr val="000000"/>
              </a:solidFill>
              <a:latin typeface="Arial"/>
              <a:ea typeface="Arial"/>
              <a:cs typeface="Arial"/>
              <a:sym typeface="Arial"/>
            </a:endParaRPr>
          </a:p>
        </p:txBody>
      </p:sp>
      <p:sp>
        <p:nvSpPr>
          <p:cNvPr id="809" name="Google Shape;809;p93"/>
          <p:cNvSpPr txBox="1"/>
          <p:nvPr/>
        </p:nvSpPr>
        <p:spPr>
          <a:xfrm>
            <a:off x="5712524" y="1009453"/>
            <a:ext cx="2216400" cy="18522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dirty="0">
                <a:solidFill>
                  <a:schemeClr val="accent5"/>
                </a:solidFill>
                <a:latin typeface="Calibri"/>
                <a:ea typeface="Calibri"/>
                <a:cs typeface="Calibri"/>
                <a:sym typeface="Calibri"/>
              </a:rPr>
              <a:t>Oracles (ALS)</a:t>
            </a:r>
            <a:endParaRPr sz="1500" b="0" i="0" u="none" strike="noStrike" cap="none" dirty="0">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500"/>
              <a:buFont typeface="Arial"/>
              <a:buNone/>
            </a:pPr>
            <a:endParaRPr sz="1500" b="0" i="0" u="none" strike="noStrike" cap="none" dirty="0">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Calibri"/>
                <a:ea typeface="Calibri"/>
                <a:cs typeface="Calibri"/>
                <a:sym typeface="Calibri"/>
              </a:rPr>
              <a:t>[</a:t>
            </a:r>
            <a:r>
              <a:rPr lang="en" sz="1300" b="0" i="0" u="none" strike="noStrike" cap="none" dirty="0">
                <a:solidFill>
                  <a:srgbClr val="00BAFF"/>
                </a:solidFill>
                <a:latin typeface="Calibri"/>
                <a:ea typeface="Calibri"/>
                <a:cs typeface="Calibri"/>
                <a:sym typeface="Calibri"/>
              </a:rPr>
              <a:t>●</a:t>
            </a:r>
            <a:r>
              <a:rPr lang="en" sz="1300" b="0" i="0" u="none" strike="noStrike" cap="none" dirty="0">
                <a:solidFill>
                  <a:schemeClr val="lt1"/>
                </a:solidFill>
                <a:latin typeface="Calibri"/>
                <a:ea typeface="Calibri"/>
                <a:cs typeface="Calibri"/>
                <a:sym typeface="Calibri"/>
              </a:rPr>
              <a:t>] Manage Oracles</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Calibri"/>
                <a:ea typeface="Calibri"/>
                <a:cs typeface="Calibri"/>
                <a:sym typeface="Calibri"/>
              </a:rPr>
              <a:t>  [</a:t>
            </a:r>
            <a:r>
              <a:rPr lang="en" sz="1300" b="0" i="0" u="none" strike="noStrike" cap="none" dirty="0">
                <a:solidFill>
                  <a:srgbClr val="00BAFF"/>
                </a:solidFill>
                <a:latin typeface="Calibri"/>
                <a:ea typeface="Calibri"/>
                <a:cs typeface="Calibri"/>
                <a:sym typeface="Calibri"/>
              </a:rPr>
              <a:t>●</a:t>
            </a:r>
            <a:r>
              <a:rPr lang="en" sz="1300" b="0" i="0" u="none" strike="noStrike" cap="none" dirty="0">
                <a:solidFill>
                  <a:schemeClr val="lt1"/>
                </a:solidFill>
                <a:latin typeface="Calibri"/>
                <a:ea typeface="Calibri"/>
                <a:cs typeface="Calibri"/>
                <a:sym typeface="Calibri"/>
              </a:rPr>
              <a:t>] Create </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Calibri"/>
                <a:ea typeface="Calibri"/>
                <a:cs typeface="Calibri"/>
                <a:sym typeface="Calibri"/>
              </a:rPr>
              <a:t>  [</a:t>
            </a:r>
            <a:r>
              <a:rPr lang="en" sz="1300" b="0" i="0" u="none" strike="noStrike" cap="none" dirty="0">
                <a:solidFill>
                  <a:srgbClr val="00BAFF"/>
                </a:solidFill>
                <a:latin typeface="Calibri"/>
                <a:ea typeface="Calibri"/>
                <a:cs typeface="Calibri"/>
                <a:sym typeface="Calibri"/>
              </a:rPr>
              <a:t>●</a:t>
            </a:r>
            <a:r>
              <a:rPr lang="en" sz="1300" b="0" i="0" u="none" strike="noStrike" cap="none" dirty="0">
                <a:solidFill>
                  <a:schemeClr val="lt1"/>
                </a:solidFill>
                <a:latin typeface="Calibri"/>
                <a:ea typeface="Calibri"/>
                <a:cs typeface="Calibri"/>
                <a:sym typeface="Calibri"/>
              </a:rPr>
              <a:t>] Query</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Calibri"/>
                <a:ea typeface="Calibri"/>
                <a:cs typeface="Calibri"/>
                <a:sym typeface="Calibri"/>
              </a:rPr>
              <a:t>  [</a:t>
            </a:r>
            <a:r>
              <a:rPr lang="en" sz="1300" b="0" i="0" u="none" strike="noStrike" cap="none" dirty="0">
                <a:solidFill>
                  <a:srgbClr val="BFBFBF"/>
                </a:solidFill>
                <a:latin typeface="Calibri"/>
                <a:ea typeface="Calibri"/>
                <a:cs typeface="Calibri"/>
                <a:sym typeface="Calibri"/>
              </a:rPr>
              <a:t>●</a:t>
            </a:r>
            <a:r>
              <a:rPr lang="en" sz="1300" b="0" i="0" u="none" strike="noStrike" cap="none" dirty="0">
                <a:solidFill>
                  <a:schemeClr val="lt1"/>
                </a:solidFill>
                <a:latin typeface="Calibri"/>
                <a:ea typeface="Calibri"/>
                <a:cs typeface="Calibri"/>
                <a:sym typeface="Calibri"/>
              </a:rPr>
              <a:t>] Update</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Calibri"/>
                <a:ea typeface="Calibri"/>
                <a:cs typeface="Calibri"/>
                <a:sym typeface="Calibri"/>
              </a:rPr>
              <a:t>  [</a:t>
            </a:r>
            <a:r>
              <a:rPr lang="en" sz="1300" b="0" i="0" u="none" strike="noStrike" cap="none" dirty="0">
                <a:solidFill>
                  <a:srgbClr val="BFBFBF"/>
                </a:solidFill>
                <a:latin typeface="Calibri"/>
                <a:ea typeface="Calibri"/>
                <a:cs typeface="Calibri"/>
                <a:sym typeface="Calibri"/>
              </a:rPr>
              <a:t>●</a:t>
            </a:r>
            <a:r>
              <a:rPr lang="en" sz="1300" b="0" i="0" u="none" strike="noStrike" cap="none" dirty="0">
                <a:solidFill>
                  <a:schemeClr val="lt1"/>
                </a:solidFill>
                <a:latin typeface="Calibri"/>
                <a:ea typeface="Calibri"/>
                <a:cs typeface="Calibri"/>
                <a:sym typeface="Calibri"/>
              </a:rPr>
              <a:t>] Delete</a:t>
            </a:r>
            <a:endParaRPr sz="1000" b="0" i="0" u="none" strike="noStrike" cap="none" dirty="0">
              <a:solidFill>
                <a:srgbClr val="000000"/>
              </a:solidFill>
              <a:latin typeface="Arial"/>
              <a:ea typeface="Arial"/>
              <a:cs typeface="Arial"/>
              <a:sym typeface="Arial"/>
            </a:endParaRPr>
          </a:p>
        </p:txBody>
      </p:sp>
      <p:sp>
        <p:nvSpPr>
          <p:cNvPr id="810" name="Google Shape;810;p93"/>
          <p:cNvSpPr txBox="1"/>
          <p:nvPr/>
        </p:nvSpPr>
        <p:spPr>
          <a:xfrm>
            <a:off x="1683175" y="655003"/>
            <a:ext cx="2764800" cy="253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accent2"/>
                </a:solidFill>
                <a:latin typeface="Calibri"/>
                <a:ea typeface="Calibri"/>
                <a:cs typeface="Calibri"/>
                <a:sym typeface="Calibri"/>
              </a:rPr>
              <a:t>Admin API v1.0 Specification</a:t>
            </a:r>
            <a:endParaRPr sz="1000" b="0" i="0" u="none" strike="noStrike" cap="none">
              <a:solidFill>
                <a:schemeClr val="accent2"/>
              </a:solidFill>
              <a:latin typeface="Arial"/>
              <a:ea typeface="Arial"/>
              <a:cs typeface="Arial"/>
              <a:sym typeface="Arial"/>
            </a:endParaRPr>
          </a:p>
        </p:txBody>
      </p:sp>
      <p:sp>
        <p:nvSpPr>
          <p:cNvPr id="811" name="Google Shape;811;p93"/>
          <p:cNvSpPr txBox="1"/>
          <p:nvPr/>
        </p:nvSpPr>
        <p:spPr>
          <a:xfrm>
            <a:off x="5658736" y="656507"/>
            <a:ext cx="2865000" cy="253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accent2"/>
                </a:solidFill>
                <a:latin typeface="Calibri"/>
                <a:ea typeface="Calibri"/>
                <a:cs typeface="Calibri"/>
                <a:sym typeface="Calibri"/>
              </a:rPr>
              <a:t>ALS Oracle API v1.0 Specification</a:t>
            </a:r>
            <a:endParaRPr sz="1000" b="0" i="0" u="none" strike="noStrike" cap="none" dirty="0">
              <a:solidFill>
                <a:schemeClr val="accent2"/>
              </a:solidFill>
              <a:latin typeface="Arial"/>
              <a:ea typeface="Arial"/>
              <a:cs typeface="Arial"/>
              <a:sym typeface="Arial"/>
            </a:endParaRPr>
          </a:p>
        </p:txBody>
      </p:sp>
      <p:sp>
        <p:nvSpPr>
          <p:cNvPr id="812" name="Google Shape;812;p93"/>
          <p:cNvSpPr txBox="1"/>
          <p:nvPr/>
        </p:nvSpPr>
        <p:spPr>
          <a:xfrm>
            <a:off x="2926419" y="2022965"/>
            <a:ext cx="2216400" cy="15018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chemeClr val="accent5"/>
                </a:solidFill>
                <a:latin typeface="Calibri"/>
                <a:ea typeface="Calibri"/>
                <a:cs typeface="Calibri"/>
                <a:sym typeface="Calibri"/>
              </a:rPr>
              <a:t>Participant Accounts</a:t>
            </a:r>
            <a:endParaRPr sz="15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Manage accounts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Create</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Query</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Update</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Funds In/Out</a:t>
            </a:r>
            <a:endParaRPr sz="1300" b="0" i="0" u="none" strike="noStrike" cap="none">
              <a:solidFill>
                <a:schemeClr val="lt1"/>
              </a:solidFill>
              <a:latin typeface="Calibri"/>
              <a:ea typeface="Calibri"/>
              <a:cs typeface="Calibri"/>
              <a:sym typeface="Calibri"/>
            </a:endParaRPr>
          </a:p>
        </p:txBody>
      </p:sp>
      <p:sp>
        <p:nvSpPr>
          <p:cNvPr id="813" name="Google Shape;813;p93"/>
          <p:cNvSpPr txBox="1"/>
          <p:nvPr/>
        </p:nvSpPr>
        <p:spPr>
          <a:xfrm>
            <a:off x="6999842" y="4306209"/>
            <a:ext cx="1380900" cy="823500"/>
          </a:xfrm>
          <a:prstGeom prst="rect">
            <a:avLst/>
          </a:prstGeom>
          <a:solidFill>
            <a:schemeClr val="dk2"/>
          </a:solid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accent5"/>
                </a:solidFill>
                <a:latin typeface="Calibri"/>
                <a:ea typeface="Calibri"/>
                <a:cs typeface="Calibri"/>
                <a:sym typeface="Calibri"/>
              </a:rPr>
              <a:t>Key</a:t>
            </a:r>
            <a:endParaRPr sz="7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chemeClr val="accent1"/>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Supported with functional tests</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D0CECE"/>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Supported</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FFFF00"/>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Proof of Concept</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FF0000"/>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Not implemented</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 Out of Scope</a:t>
            </a:r>
            <a:endParaRPr sz="700" b="0" i="0" u="none" strike="noStrike" cap="none">
              <a:solidFill>
                <a:srgbClr val="000000"/>
              </a:solidFill>
              <a:latin typeface="Arial"/>
              <a:ea typeface="Arial"/>
              <a:cs typeface="Arial"/>
              <a:sym typeface="Arial"/>
            </a:endParaRPr>
          </a:p>
        </p:txBody>
      </p:sp>
      <p:sp>
        <p:nvSpPr>
          <p:cNvPr id="2" name="Google Shape;811;p93">
            <a:extLst>
              <a:ext uri="{FF2B5EF4-FFF2-40B4-BE49-F238E27FC236}">
                <a16:creationId xmlns:a16="http://schemas.microsoft.com/office/drawing/2014/main" id="{125158D9-AC7F-4537-1233-CD1CEA53A16D}"/>
              </a:ext>
            </a:extLst>
          </p:cNvPr>
          <p:cNvSpPr txBox="1"/>
          <p:nvPr/>
        </p:nvSpPr>
        <p:spPr>
          <a:xfrm>
            <a:off x="5658736" y="2982868"/>
            <a:ext cx="2865000" cy="253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dirty="0">
                <a:solidFill>
                  <a:schemeClr val="accent2"/>
                </a:solidFill>
                <a:latin typeface="Calibri"/>
                <a:ea typeface="Calibri"/>
                <a:cs typeface="Calibri"/>
                <a:sym typeface="Calibri"/>
              </a:rPr>
              <a:t>Services</a:t>
            </a:r>
            <a:endParaRPr sz="1000" b="0" i="0" u="none" strike="noStrike" cap="none" dirty="0">
              <a:solidFill>
                <a:schemeClr val="accent2"/>
              </a:solidFill>
              <a:latin typeface="Arial"/>
              <a:ea typeface="Arial"/>
              <a:cs typeface="Arial"/>
              <a:sym typeface="Arial"/>
            </a:endParaRPr>
          </a:p>
        </p:txBody>
      </p:sp>
      <p:sp>
        <p:nvSpPr>
          <p:cNvPr id="4" name="Google Shape;809;p93">
            <a:extLst>
              <a:ext uri="{FF2B5EF4-FFF2-40B4-BE49-F238E27FC236}">
                <a16:creationId xmlns:a16="http://schemas.microsoft.com/office/drawing/2014/main" id="{19CC1667-C4E6-F11D-7EA1-450E60E5B46D}"/>
              </a:ext>
            </a:extLst>
          </p:cNvPr>
          <p:cNvSpPr txBox="1"/>
          <p:nvPr/>
        </p:nvSpPr>
        <p:spPr>
          <a:xfrm>
            <a:off x="5746503" y="3213166"/>
            <a:ext cx="1897367" cy="8235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Calibri"/>
                <a:ea typeface="Calibri"/>
                <a:cs typeface="Calibri"/>
                <a:sym typeface="Calibri"/>
              </a:rPr>
              <a:t>[</a:t>
            </a:r>
            <a:r>
              <a:rPr lang="en" sz="1300" b="0" i="0" u="none" strike="noStrike" cap="none" dirty="0">
                <a:solidFill>
                  <a:srgbClr val="00BAFF"/>
                </a:solidFill>
                <a:latin typeface="Calibri"/>
                <a:ea typeface="Calibri"/>
                <a:cs typeface="Calibri"/>
                <a:sym typeface="Calibri"/>
              </a:rPr>
              <a:t>●</a:t>
            </a:r>
            <a:r>
              <a:rPr lang="en" sz="1300" b="0" i="0" u="none" strike="noStrike" cap="none" dirty="0">
                <a:solidFill>
                  <a:schemeClr val="lt1"/>
                </a:solidFill>
                <a:latin typeface="Calibri"/>
                <a:ea typeface="Calibri"/>
                <a:cs typeface="Calibri"/>
                <a:sym typeface="Calibri"/>
              </a:rPr>
              <a:t>] </a:t>
            </a:r>
            <a:r>
              <a:rPr lang="en-US" sz="1300" b="0" i="0" u="none" strike="noStrike" cap="none" dirty="0">
                <a:solidFill>
                  <a:srgbClr val="FFFF00"/>
                </a:solidFill>
                <a:latin typeface="Calibri"/>
                <a:ea typeface="Calibri"/>
                <a:cs typeface="Calibri"/>
                <a:sym typeface="Calibri"/>
              </a:rPr>
              <a:t>Services</a:t>
            </a:r>
            <a:r>
              <a:rPr lang="en-US" sz="1300" b="0" i="0" u="none" strike="noStrike" cap="none" dirty="0">
                <a:solidFill>
                  <a:schemeClr val="accent5"/>
                </a:solidFill>
                <a:latin typeface="Calibri"/>
                <a:ea typeface="Calibri"/>
                <a:cs typeface="Calibri"/>
                <a:sym typeface="Calibri"/>
              </a:rPr>
              <a:t> FXP*</a:t>
            </a:r>
            <a:endParaRPr sz="1000" b="0" i="0" u="none" strike="noStrike" cap="none" dirty="0">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Calibri"/>
                <a:ea typeface="Calibri"/>
                <a:cs typeface="Calibri"/>
                <a:sym typeface="Calibri"/>
              </a:rPr>
              <a:t>  [</a:t>
            </a:r>
            <a:r>
              <a:rPr lang="en" sz="1300" b="0" i="0" u="none" strike="noStrike" cap="none" dirty="0">
                <a:solidFill>
                  <a:srgbClr val="00BAFF"/>
                </a:solidFill>
                <a:latin typeface="Calibri"/>
                <a:ea typeface="Calibri"/>
                <a:cs typeface="Calibri"/>
                <a:sym typeface="Calibri"/>
              </a:rPr>
              <a:t>●</a:t>
            </a:r>
            <a:r>
              <a:rPr lang="en" sz="1300" b="0" i="0" u="none" strike="noStrike" cap="none" dirty="0">
                <a:solidFill>
                  <a:schemeClr val="lt1"/>
                </a:solidFill>
                <a:latin typeface="Calibri"/>
                <a:ea typeface="Calibri"/>
                <a:cs typeface="Calibri"/>
                <a:sym typeface="Calibri"/>
              </a:rPr>
              <a:t>] Get (Query)</a:t>
            </a:r>
            <a:endParaRPr sz="10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dirty="0">
                <a:solidFill>
                  <a:schemeClr val="lt1"/>
                </a:solidFill>
                <a:latin typeface="Calibri"/>
                <a:ea typeface="Calibri"/>
                <a:cs typeface="Calibri"/>
                <a:sym typeface="Calibri"/>
              </a:rPr>
              <a:t>  [</a:t>
            </a:r>
            <a:r>
              <a:rPr lang="en" sz="1300" b="0" i="0" u="none" strike="noStrike" cap="none" dirty="0">
                <a:solidFill>
                  <a:srgbClr val="00BAFF"/>
                </a:solidFill>
                <a:latin typeface="Calibri"/>
                <a:ea typeface="Calibri"/>
                <a:cs typeface="Calibri"/>
                <a:sym typeface="Calibri"/>
              </a:rPr>
              <a:t>●</a:t>
            </a:r>
            <a:r>
              <a:rPr lang="en" sz="1300" b="0" i="0" u="none" strike="noStrike" cap="none" dirty="0">
                <a:solidFill>
                  <a:schemeClr val="lt1"/>
                </a:solidFill>
                <a:latin typeface="Calibri"/>
                <a:ea typeface="Calibri"/>
                <a:cs typeface="Calibri"/>
                <a:sym typeface="Calibri"/>
              </a:rPr>
              <a:t>] PUT </a:t>
            </a:r>
            <a:endParaRPr sz="1000" b="0" i="0" u="none" strike="noStrike" cap="none" dirty="0">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17"/>
        <p:cNvGrpSpPr/>
        <p:nvPr/>
      </p:nvGrpSpPr>
      <p:grpSpPr>
        <a:xfrm>
          <a:off x="0" y="0"/>
          <a:ext cx="0" cy="0"/>
          <a:chOff x="0" y="0"/>
          <a:chExt cx="0" cy="0"/>
        </a:xfrm>
      </p:grpSpPr>
      <p:sp>
        <p:nvSpPr>
          <p:cNvPr id="818" name="Google Shape;818;p94"/>
          <p:cNvSpPr txBox="1">
            <a:spLocks noGrp="1"/>
          </p:cNvSpPr>
          <p:nvPr>
            <p:ph type="sldNum" idx="4294967295"/>
          </p:nvPr>
        </p:nvSpPr>
        <p:spPr>
          <a:xfrm>
            <a:off x="8555832" y="4834666"/>
            <a:ext cx="369300" cy="2307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0"/>
              </a:spcBef>
              <a:spcAft>
                <a:spcPts val="0"/>
              </a:spcAft>
              <a:buSzPts val="700"/>
              <a:buNone/>
            </a:pPr>
            <a:fld id="{00000000-1234-1234-1234-123412341234}" type="slidenum">
              <a:rPr lang="en" sz="700">
                <a:solidFill>
                  <a:srgbClr val="BFBFBF"/>
                </a:solidFill>
                <a:latin typeface="Calibri"/>
                <a:ea typeface="Calibri"/>
                <a:cs typeface="Calibri"/>
                <a:sym typeface="Calibri"/>
              </a:rPr>
              <a:t>13</a:t>
            </a:fld>
            <a:endParaRPr sz="700">
              <a:solidFill>
                <a:srgbClr val="BFBFBF"/>
              </a:solidFill>
              <a:latin typeface="Calibri"/>
              <a:ea typeface="Calibri"/>
              <a:cs typeface="Calibri"/>
              <a:sym typeface="Calibri"/>
            </a:endParaRPr>
          </a:p>
        </p:txBody>
      </p:sp>
      <p:sp>
        <p:nvSpPr>
          <p:cNvPr id="819" name="Google Shape;819;p94"/>
          <p:cNvSpPr txBox="1"/>
          <p:nvPr/>
        </p:nvSpPr>
        <p:spPr>
          <a:xfrm>
            <a:off x="320527" y="1356244"/>
            <a:ext cx="3903300" cy="24309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accent5"/>
                </a:solidFill>
                <a:latin typeface="Calibri"/>
                <a:ea typeface="Calibri"/>
                <a:cs typeface="Calibri"/>
                <a:sym typeface="Calibri"/>
              </a:rPr>
              <a:t>Settlements v</a:t>
            </a:r>
            <a:r>
              <a:rPr lang="en" sz="1300" b="1" i="0" u="none" strike="noStrike" cap="none">
                <a:solidFill>
                  <a:schemeClr val="accent5"/>
                </a:solidFill>
                <a:latin typeface="Calibri"/>
                <a:ea typeface="Calibri"/>
                <a:cs typeface="Calibri"/>
                <a:sym typeface="Calibri"/>
              </a:rPr>
              <a:t>1.0</a:t>
            </a:r>
            <a:r>
              <a:rPr lang="en" sz="1300" b="0" i="0" u="none" strike="noStrike" cap="none">
                <a:solidFill>
                  <a:schemeClr val="accent5"/>
                </a:solidFill>
                <a:latin typeface="Calibri"/>
                <a:ea typeface="Calibri"/>
                <a:cs typeface="Calibri"/>
                <a:sym typeface="Calibri"/>
              </a:rPr>
              <a:t> [Deferred, Multilateral Net]</a:t>
            </a:r>
            <a:endParaRPr sz="1000" b="0" i="0" u="none" strike="noStrike" cap="none">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rgbClr val="86E4EE"/>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Open, close Settlement Windows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Query Settlement Windows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Query Settlement Report</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Create/Trigger Settlement with Windows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Process successful Settlement Acknowledgements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Reconcile Positions based on successful Settlements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Process failed Settlement Acknowledgements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cxnSp>
        <p:nvCxnSpPr>
          <p:cNvPr id="820" name="Google Shape;820;p94"/>
          <p:cNvCxnSpPr/>
          <p:nvPr/>
        </p:nvCxnSpPr>
        <p:spPr>
          <a:xfrm>
            <a:off x="4356041" y="526627"/>
            <a:ext cx="0" cy="3921000"/>
          </a:xfrm>
          <a:prstGeom prst="straightConnector1">
            <a:avLst/>
          </a:prstGeom>
          <a:noFill/>
          <a:ln w="9525" cap="flat" cmpd="sng">
            <a:solidFill>
              <a:srgbClr val="61E7F1"/>
            </a:solidFill>
            <a:prstDash val="dash"/>
            <a:miter lim="800000"/>
            <a:headEnd type="none" w="sm" len="sm"/>
            <a:tailEnd type="none" w="sm" len="sm"/>
          </a:ln>
        </p:spPr>
      </p:cxnSp>
      <p:sp>
        <p:nvSpPr>
          <p:cNvPr id="821" name="Google Shape;821;p94"/>
          <p:cNvSpPr txBox="1">
            <a:spLocks noGrp="1"/>
          </p:cNvSpPr>
          <p:nvPr>
            <p:ph type="title"/>
          </p:nvPr>
        </p:nvSpPr>
        <p:spPr>
          <a:xfrm>
            <a:off x="650255" y="236492"/>
            <a:ext cx="7843500" cy="3567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61E7F1"/>
              </a:buClr>
              <a:buSzPts val="1500"/>
              <a:buFont typeface="Calibri"/>
              <a:buNone/>
            </a:pPr>
            <a:r>
              <a:rPr lang="en" sz="1500" dirty="0"/>
              <a:t>Switch Functionality – Settlement </a:t>
            </a:r>
            <a:r>
              <a:rPr lang="en" sz="1300" dirty="0">
                <a:latin typeface="Calibri"/>
                <a:ea typeface="Calibri"/>
                <a:cs typeface="Calibri"/>
                <a:sym typeface="Calibri"/>
              </a:rPr>
              <a:t>(PI-25)</a:t>
            </a:r>
            <a:endParaRPr sz="1500" dirty="0"/>
          </a:p>
        </p:txBody>
      </p:sp>
      <p:sp>
        <p:nvSpPr>
          <p:cNvPr id="822" name="Google Shape;822;p94"/>
          <p:cNvSpPr txBox="1"/>
          <p:nvPr/>
        </p:nvSpPr>
        <p:spPr>
          <a:xfrm>
            <a:off x="5152230" y="1809846"/>
            <a:ext cx="2751300" cy="15237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accent5"/>
                </a:solidFill>
                <a:latin typeface="Calibri"/>
                <a:ea typeface="Calibri"/>
                <a:cs typeface="Calibri"/>
                <a:sym typeface="Calibri"/>
              </a:rPr>
              <a:t>Settlements v</a:t>
            </a:r>
            <a:r>
              <a:rPr lang="en" sz="1300" b="1" i="0" u="none" strike="noStrike" cap="none">
                <a:solidFill>
                  <a:schemeClr val="accent5"/>
                </a:solidFill>
                <a:latin typeface="Calibri"/>
                <a:ea typeface="Calibri"/>
                <a:cs typeface="Calibri"/>
                <a:sym typeface="Calibri"/>
              </a:rPr>
              <a:t>2</a:t>
            </a:r>
            <a:endParaRPr sz="1000" b="0" i="0" u="none" strike="noStrike" cap="none">
              <a:solidFill>
                <a:schemeClr val="accent5"/>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rgbClr val="86E4EE"/>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Settlement models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Designs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Settlement by Currency</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Interchange Fees</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Continuous Gross Settlement</a:t>
            </a:r>
            <a:endParaRPr sz="1000" b="0" i="0" u="none" strike="noStrike" cap="none">
              <a:solidFill>
                <a:srgbClr val="000000"/>
              </a:solidFill>
              <a:latin typeface="Arial"/>
              <a:ea typeface="Arial"/>
              <a:cs typeface="Arial"/>
              <a:sym typeface="Arial"/>
            </a:endParaRPr>
          </a:p>
        </p:txBody>
      </p:sp>
      <p:sp>
        <p:nvSpPr>
          <p:cNvPr id="823" name="Google Shape;823;p94"/>
          <p:cNvSpPr txBox="1"/>
          <p:nvPr/>
        </p:nvSpPr>
        <p:spPr>
          <a:xfrm>
            <a:off x="3189668" y="593119"/>
            <a:ext cx="2764800" cy="253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accent2"/>
                </a:solidFill>
                <a:latin typeface="Calibri"/>
                <a:ea typeface="Calibri"/>
                <a:cs typeface="Calibri"/>
                <a:sym typeface="Calibri"/>
              </a:rPr>
              <a:t>Settlement API v2.0 Specification</a:t>
            </a:r>
            <a:endParaRPr sz="1000" b="0" i="0" u="none" strike="noStrike" cap="none">
              <a:solidFill>
                <a:schemeClr val="accent2"/>
              </a:solidFill>
              <a:latin typeface="Arial"/>
              <a:ea typeface="Arial"/>
              <a:cs typeface="Arial"/>
              <a:sym typeface="Arial"/>
            </a:endParaRPr>
          </a:p>
        </p:txBody>
      </p:sp>
      <p:sp>
        <p:nvSpPr>
          <p:cNvPr id="824" name="Google Shape;824;p94"/>
          <p:cNvSpPr txBox="1"/>
          <p:nvPr/>
        </p:nvSpPr>
        <p:spPr>
          <a:xfrm>
            <a:off x="6899870" y="4257975"/>
            <a:ext cx="1380900" cy="823500"/>
          </a:xfrm>
          <a:prstGeom prst="rect">
            <a:avLst/>
          </a:prstGeom>
          <a:solidFill>
            <a:schemeClr val="dk2"/>
          </a:solid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accent5"/>
                </a:solidFill>
                <a:latin typeface="Calibri"/>
                <a:ea typeface="Calibri"/>
                <a:cs typeface="Calibri"/>
                <a:sym typeface="Calibri"/>
              </a:rPr>
              <a:t>Key</a:t>
            </a:r>
            <a:endParaRPr sz="7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chemeClr val="accent1"/>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Supported with functional tests</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D0CECE"/>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Supported</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FFFF00"/>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Proof of Concept</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FF0000"/>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Not implemented</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 Out of Scope</a:t>
            </a:r>
            <a:endParaRPr sz="700" b="0" i="0" u="none" strike="noStrike" cap="non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28"/>
        <p:cNvGrpSpPr/>
        <p:nvPr/>
      </p:nvGrpSpPr>
      <p:grpSpPr>
        <a:xfrm>
          <a:off x="0" y="0"/>
          <a:ext cx="0" cy="0"/>
          <a:chOff x="0" y="0"/>
          <a:chExt cx="0" cy="0"/>
        </a:xfrm>
      </p:grpSpPr>
      <p:sp>
        <p:nvSpPr>
          <p:cNvPr id="829" name="Google Shape;829;p95"/>
          <p:cNvSpPr txBox="1"/>
          <p:nvPr/>
        </p:nvSpPr>
        <p:spPr>
          <a:xfrm>
            <a:off x="1423971" y="1264670"/>
            <a:ext cx="2216400" cy="2593500"/>
          </a:xfrm>
          <a:prstGeom prst="rect">
            <a:avLst/>
          </a:prstGeom>
          <a:solidFill>
            <a:schemeClr val="dk2"/>
          </a:solid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chemeClr val="accent5"/>
                </a:solidFill>
                <a:latin typeface="Calibri"/>
                <a:ea typeface="Calibri"/>
                <a:cs typeface="Calibri"/>
                <a:sym typeface="Calibri"/>
              </a:rPr>
              <a:t>Linking</a:t>
            </a:r>
            <a:endParaRPr sz="15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Pre-Linking</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Discovery</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Request consent</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Authentication</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Grant consent</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Credential registration</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chemeClr val="accent5"/>
                </a:solidFill>
                <a:latin typeface="Calibri"/>
                <a:ea typeface="Calibri"/>
                <a:cs typeface="Calibri"/>
                <a:sym typeface="Calibri"/>
              </a:rPr>
              <a:t>Un-Linking</a:t>
            </a:r>
            <a:endParaRPr sz="15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Un-linking</a:t>
            </a:r>
            <a:endParaRPr sz="1300" b="0" i="0" u="none" strike="noStrike" cap="none">
              <a:solidFill>
                <a:schemeClr val="lt1"/>
              </a:solidFill>
              <a:latin typeface="Calibri"/>
              <a:ea typeface="Calibri"/>
              <a:cs typeface="Calibri"/>
              <a:sym typeface="Calibri"/>
            </a:endParaRPr>
          </a:p>
        </p:txBody>
      </p:sp>
      <p:sp>
        <p:nvSpPr>
          <p:cNvPr id="830" name="Google Shape;830;p95"/>
          <p:cNvSpPr txBox="1">
            <a:spLocks noGrp="1"/>
          </p:cNvSpPr>
          <p:nvPr>
            <p:ph type="sldNum" idx="4294967295"/>
          </p:nvPr>
        </p:nvSpPr>
        <p:spPr>
          <a:xfrm>
            <a:off x="8555832" y="4834666"/>
            <a:ext cx="369300" cy="230700"/>
          </a:xfrm>
          <a:prstGeom prst="rect">
            <a:avLst/>
          </a:prstGeom>
          <a:noFill/>
          <a:ln>
            <a:noFill/>
          </a:ln>
        </p:spPr>
        <p:txBody>
          <a:bodyPr spcFirstLastPara="1" wrap="square" lIns="68575" tIns="34275" rIns="68575" bIns="34275" anchor="t" anchorCtr="0">
            <a:noAutofit/>
          </a:bodyPr>
          <a:lstStyle/>
          <a:p>
            <a:pPr marL="0" lvl="0" indent="0" algn="l" rtl="0">
              <a:lnSpc>
                <a:spcPct val="100000"/>
              </a:lnSpc>
              <a:spcBef>
                <a:spcPts val="0"/>
              </a:spcBef>
              <a:spcAft>
                <a:spcPts val="0"/>
              </a:spcAft>
              <a:buSzPts val="700"/>
              <a:buNone/>
            </a:pPr>
            <a:fld id="{00000000-1234-1234-1234-123412341234}" type="slidenum">
              <a:rPr lang="en" sz="700">
                <a:solidFill>
                  <a:srgbClr val="BFBFBF"/>
                </a:solidFill>
                <a:latin typeface="Calibri"/>
                <a:ea typeface="Calibri"/>
                <a:cs typeface="Calibri"/>
                <a:sym typeface="Calibri"/>
              </a:rPr>
              <a:t>14</a:t>
            </a:fld>
            <a:endParaRPr sz="700">
              <a:solidFill>
                <a:srgbClr val="BFBFBF"/>
              </a:solidFill>
              <a:latin typeface="Calibri"/>
              <a:ea typeface="Calibri"/>
              <a:cs typeface="Calibri"/>
              <a:sym typeface="Calibri"/>
            </a:endParaRPr>
          </a:p>
        </p:txBody>
      </p:sp>
      <p:sp>
        <p:nvSpPr>
          <p:cNvPr id="831" name="Google Shape;831;p95"/>
          <p:cNvSpPr txBox="1"/>
          <p:nvPr/>
        </p:nvSpPr>
        <p:spPr>
          <a:xfrm>
            <a:off x="726930" y="621532"/>
            <a:ext cx="2737500" cy="2079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86E4EE"/>
              </a:solidFill>
              <a:latin typeface="Calibri"/>
              <a:ea typeface="Calibri"/>
              <a:cs typeface="Calibri"/>
              <a:sym typeface="Calibri"/>
            </a:endParaRPr>
          </a:p>
        </p:txBody>
      </p:sp>
      <p:sp>
        <p:nvSpPr>
          <p:cNvPr id="832" name="Google Shape;832;p95"/>
          <p:cNvSpPr txBox="1">
            <a:spLocks noGrp="1"/>
          </p:cNvSpPr>
          <p:nvPr>
            <p:ph type="title"/>
          </p:nvPr>
        </p:nvSpPr>
        <p:spPr>
          <a:xfrm>
            <a:off x="650250" y="197840"/>
            <a:ext cx="7843500" cy="3567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61E7F1"/>
              </a:buClr>
              <a:buSzPts val="1500"/>
              <a:buFont typeface="Calibri"/>
              <a:buNone/>
            </a:pPr>
            <a:r>
              <a:rPr lang="en" sz="1500" dirty="0"/>
              <a:t>Switch – Third-party (3p) API v1.0 </a:t>
            </a:r>
            <a:r>
              <a:rPr lang="en" sz="1300" dirty="0">
                <a:latin typeface="Calibri"/>
                <a:ea typeface="Calibri"/>
                <a:cs typeface="Calibri"/>
                <a:sym typeface="Calibri"/>
              </a:rPr>
              <a:t>(PI-25)</a:t>
            </a:r>
            <a:endParaRPr sz="1500" dirty="0"/>
          </a:p>
        </p:txBody>
      </p:sp>
      <p:sp>
        <p:nvSpPr>
          <p:cNvPr id="833" name="Google Shape;833;p95"/>
          <p:cNvSpPr txBox="1"/>
          <p:nvPr/>
        </p:nvSpPr>
        <p:spPr>
          <a:xfrm>
            <a:off x="5511510" y="1523363"/>
            <a:ext cx="2216400" cy="2137800"/>
          </a:xfrm>
          <a:prstGeom prst="rect">
            <a:avLst/>
          </a:pr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500"/>
              <a:buFont typeface="Arial"/>
              <a:buNone/>
            </a:pPr>
            <a:r>
              <a:rPr lang="en" sz="1500" b="0" i="0" u="none" strike="noStrike" cap="none">
                <a:solidFill>
                  <a:schemeClr val="accent5"/>
                </a:solidFill>
                <a:latin typeface="Calibri"/>
                <a:ea typeface="Calibri"/>
                <a:cs typeface="Calibri"/>
                <a:sym typeface="Calibri"/>
              </a:rPr>
              <a:t>Third-party (3p) Transfers</a:t>
            </a:r>
            <a:endParaRPr sz="15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500"/>
              <a:buFont typeface="Arial"/>
              <a:buNone/>
            </a:pPr>
            <a:endParaRPr sz="15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Discovery</a:t>
            </a:r>
            <a:endParaRPr sz="1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Agreement</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3p transaction request</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3p authorization</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Signed authorization</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r>
              <a:rPr lang="en" sz="1300" b="0" i="0" u="none" strike="noStrike" cap="none">
                <a:solidFill>
                  <a:schemeClr val="lt1"/>
                </a:solidFill>
                <a:latin typeface="Calibri"/>
                <a:ea typeface="Calibri"/>
                <a:cs typeface="Calibri"/>
                <a:sym typeface="Calibri"/>
              </a:rPr>
              <a:t>  [</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Validate authorization</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00BAFF"/>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3p Transfer</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300"/>
              <a:buFont typeface="Arial"/>
              <a:buNone/>
            </a:pPr>
            <a:r>
              <a:rPr lang="en" sz="1300" b="0" i="0" u="none" strike="noStrike" cap="none">
                <a:solidFill>
                  <a:schemeClr val="lt1"/>
                </a:solidFill>
                <a:latin typeface="Calibri"/>
                <a:ea typeface="Calibri"/>
                <a:cs typeface="Calibri"/>
                <a:sym typeface="Calibri"/>
              </a:rPr>
              <a:t>[</a:t>
            </a:r>
            <a:r>
              <a:rPr lang="en" sz="1300" b="0" i="0" u="none" strike="noStrike" cap="none">
                <a:solidFill>
                  <a:srgbClr val="D0CECE"/>
                </a:solidFill>
                <a:latin typeface="Calibri"/>
                <a:ea typeface="Calibri"/>
                <a:cs typeface="Calibri"/>
                <a:sym typeface="Calibri"/>
              </a:rPr>
              <a:t>●</a:t>
            </a:r>
            <a:r>
              <a:rPr lang="en" sz="1300" b="0" i="0" u="none" strike="noStrike" cap="none">
                <a:solidFill>
                  <a:schemeClr val="lt1"/>
                </a:solidFill>
                <a:latin typeface="Calibri"/>
                <a:ea typeface="Calibri"/>
                <a:cs typeface="Calibri"/>
                <a:sym typeface="Calibri"/>
              </a:rPr>
              <a:t>] Query trxreq status</a:t>
            </a:r>
            <a:endParaRPr sz="1300" b="0" i="0" u="none" strike="noStrike" cap="none">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300"/>
              <a:buFont typeface="Arial"/>
              <a:buNone/>
            </a:pPr>
            <a:endParaRPr sz="1300" b="0" i="0" u="none" strike="noStrike" cap="none">
              <a:solidFill>
                <a:schemeClr val="lt1"/>
              </a:solidFill>
              <a:latin typeface="Calibri"/>
              <a:ea typeface="Calibri"/>
              <a:cs typeface="Calibri"/>
              <a:sym typeface="Calibri"/>
            </a:endParaRPr>
          </a:p>
        </p:txBody>
      </p:sp>
      <p:sp>
        <p:nvSpPr>
          <p:cNvPr id="835" name="Google Shape;835;p95"/>
          <p:cNvSpPr txBox="1"/>
          <p:nvPr/>
        </p:nvSpPr>
        <p:spPr>
          <a:xfrm>
            <a:off x="3189663" y="726431"/>
            <a:ext cx="2764800" cy="253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chemeClr val="accent2"/>
                </a:solidFill>
                <a:latin typeface="Calibri"/>
                <a:ea typeface="Calibri"/>
                <a:cs typeface="Calibri"/>
                <a:sym typeface="Calibri"/>
              </a:rPr>
              <a:t>Third-party API v1.0 Specification</a:t>
            </a:r>
            <a:endParaRPr sz="1000" b="0" i="0" u="none" strike="noStrike" cap="none">
              <a:solidFill>
                <a:schemeClr val="accent2"/>
              </a:solidFill>
              <a:latin typeface="Arial"/>
              <a:ea typeface="Arial"/>
              <a:cs typeface="Arial"/>
              <a:sym typeface="Arial"/>
            </a:endParaRPr>
          </a:p>
        </p:txBody>
      </p:sp>
      <p:sp>
        <p:nvSpPr>
          <p:cNvPr id="836" name="Google Shape;836;p95"/>
          <p:cNvSpPr txBox="1"/>
          <p:nvPr/>
        </p:nvSpPr>
        <p:spPr>
          <a:xfrm>
            <a:off x="7005391" y="4252425"/>
            <a:ext cx="1380900" cy="823500"/>
          </a:xfrm>
          <a:prstGeom prst="rect">
            <a:avLst/>
          </a:prstGeom>
          <a:solidFill>
            <a:schemeClr val="dk2"/>
          </a:solid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accent5"/>
                </a:solidFill>
                <a:latin typeface="Calibri"/>
                <a:ea typeface="Calibri"/>
                <a:cs typeface="Calibri"/>
                <a:sym typeface="Calibri"/>
              </a:rPr>
              <a:t>Key</a:t>
            </a:r>
            <a:endParaRPr sz="700" b="0" i="0" u="none" strike="noStrike" cap="none">
              <a:solidFill>
                <a:schemeClr val="accent5"/>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chemeClr val="accent1"/>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Supported with functional tests</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D0CECE"/>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Supported</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FFFF00"/>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Proof of Concept</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a:t>
            </a:r>
            <a:r>
              <a:rPr lang="en" sz="700" b="0" i="0" u="none" strike="noStrike" cap="none">
                <a:solidFill>
                  <a:srgbClr val="FF0000"/>
                </a:solidFill>
                <a:latin typeface="Calibri"/>
                <a:ea typeface="Calibri"/>
                <a:cs typeface="Calibri"/>
                <a:sym typeface="Calibri"/>
              </a:rPr>
              <a:t>●</a:t>
            </a:r>
            <a:r>
              <a:rPr lang="en" sz="700" b="0" i="0" u="none" strike="noStrike" cap="none">
                <a:solidFill>
                  <a:schemeClr val="lt1"/>
                </a:solidFill>
                <a:latin typeface="Calibri"/>
                <a:ea typeface="Calibri"/>
                <a:cs typeface="Calibri"/>
                <a:sym typeface="Calibri"/>
              </a:rPr>
              <a:t>] Not implemented</a:t>
            </a:r>
            <a:endParaRPr sz="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700"/>
              <a:buFont typeface="Arial"/>
              <a:buNone/>
            </a:pPr>
            <a:r>
              <a:rPr lang="en" sz="700" b="0" i="0" u="none" strike="noStrike" cap="none">
                <a:solidFill>
                  <a:schemeClr val="lt1"/>
                </a:solidFill>
                <a:latin typeface="Calibri"/>
                <a:ea typeface="Calibri"/>
                <a:cs typeface="Calibri"/>
                <a:sym typeface="Calibri"/>
              </a:rPr>
              <a:t>[○] Out of Scope</a:t>
            </a:r>
            <a:endParaRPr sz="700" b="0" i="0" u="none" strike="noStrike" cap="non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41"/>
        <p:cNvGrpSpPr/>
        <p:nvPr/>
      </p:nvGrpSpPr>
      <p:grpSpPr>
        <a:xfrm>
          <a:off x="0" y="0"/>
          <a:ext cx="0" cy="0"/>
          <a:chOff x="0" y="0"/>
          <a:chExt cx="0" cy="0"/>
        </a:xfrm>
      </p:grpSpPr>
      <p:sp>
        <p:nvSpPr>
          <p:cNvPr id="842" name="Google Shape;842;p96"/>
          <p:cNvSpPr/>
          <p:nvPr/>
        </p:nvSpPr>
        <p:spPr>
          <a:xfrm>
            <a:off x="99212" y="845681"/>
            <a:ext cx="8972400" cy="41049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34275" tIns="34275" rIns="34275" bIns="34275" anchor="ctr" anchorCtr="0">
            <a:noAutofit/>
          </a:bodyPr>
          <a:lstStyle/>
          <a:p>
            <a:pPr marL="0" marR="0" lvl="0" indent="0" algn="l" rtl="0">
              <a:lnSpc>
                <a:spcPct val="100000"/>
              </a:lnSpc>
              <a:spcBef>
                <a:spcPts val="0"/>
              </a:spcBef>
              <a:spcAft>
                <a:spcPts val="0"/>
              </a:spcAft>
              <a:buClr>
                <a:srgbClr val="000000"/>
              </a:buClr>
              <a:buSzPts val="500"/>
              <a:buFont typeface="Arial"/>
              <a:buNone/>
            </a:pPr>
            <a:endParaRPr sz="500" b="0" i="0" u="none" strike="noStrike" cap="none">
              <a:solidFill>
                <a:srgbClr val="000000"/>
              </a:solidFill>
              <a:latin typeface="Arial"/>
              <a:ea typeface="Arial"/>
              <a:cs typeface="Arial"/>
              <a:sym typeface="Arial"/>
            </a:endParaRPr>
          </a:p>
        </p:txBody>
      </p:sp>
      <p:sp>
        <p:nvSpPr>
          <p:cNvPr id="843" name="Google Shape;843;p96"/>
          <p:cNvSpPr txBox="1">
            <a:spLocks noGrp="1"/>
          </p:cNvSpPr>
          <p:nvPr>
            <p:ph type="sldNum" idx="4294967295"/>
          </p:nvPr>
        </p:nvSpPr>
        <p:spPr>
          <a:xfrm>
            <a:off x="8555832" y="4834666"/>
            <a:ext cx="369300" cy="2307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BFBFBF"/>
              </a:buClr>
              <a:buSzPts val="700"/>
              <a:buFont typeface="Calibri"/>
              <a:buNone/>
            </a:pPr>
            <a:fld id="{00000000-1234-1234-1234-123412341234}" type="slidenum">
              <a:rPr lang="en" sz="700" b="0" i="0" u="none" strike="noStrike" cap="none">
                <a:solidFill>
                  <a:srgbClr val="BFBFBF"/>
                </a:solidFill>
                <a:latin typeface="Calibri"/>
                <a:ea typeface="Calibri"/>
                <a:cs typeface="Calibri"/>
                <a:sym typeface="Calibri"/>
              </a:rPr>
              <a:t>15</a:t>
            </a:fld>
            <a:endParaRPr sz="700" b="0" i="0" u="none" strike="noStrike" cap="none">
              <a:solidFill>
                <a:srgbClr val="BFBFBF"/>
              </a:solidFill>
              <a:latin typeface="Calibri"/>
              <a:ea typeface="Calibri"/>
              <a:cs typeface="Calibri"/>
              <a:sym typeface="Calibri"/>
            </a:endParaRPr>
          </a:p>
        </p:txBody>
      </p:sp>
      <p:sp>
        <p:nvSpPr>
          <p:cNvPr id="844" name="Google Shape;844;p96"/>
          <p:cNvSpPr txBox="1">
            <a:spLocks noGrp="1"/>
          </p:cNvSpPr>
          <p:nvPr>
            <p:ph type="title"/>
          </p:nvPr>
        </p:nvSpPr>
        <p:spPr>
          <a:xfrm>
            <a:off x="1205224" y="261417"/>
            <a:ext cx="6915000" cy="4467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61E7F1"/>
              </a:buClr>
              <a:buSzPts val="2100"/>
              <a:buFont typeface="Calibri"/>
              <a:buNone/>
            </a:pPr>
            <a:r>
              <a:rPr lang="en" sz="1800" dirty="0"/>
              <a:t>Mojaloop</a:t>
            </a:r>
            <a:r>
              <a:rPr lang="en" sz="1800" dirty="0">
                <a:solidFill>
                  <a:schemeClr val="accent1"/>
                </a:solidFill>
              </a:rPr>
              <a:t> Release </a:t>
            </a:r>
            <a:r>
              <a:rPr lang="en" sz="1800" dirty="0"/>
              <a:t>Process - overview</a:t>
            </a:r>
            <a:endParaRPr sz="1800" dirty="0">
              <a:solidFill>
                <a:schemeClr val="accent1"/>
              </a:solidFill>
            </a:endParaRPr>
          </a:p>
        </p:txBody>
      </p:sp>
      <p:grpSp>
        <p:nvGrpSpPr>
          <p:cNvPr id="845" name="Google Shape;845;p96" title="Timeline"/>
          <p:cNvGrpSpPr/>
          <p:nvPr/>
        </p:nvGrpSpPr>
        <p:grpSpPr>
          <a:xfrm>
            <a:off x="313508" y="2509699"/>
            <a:ext cx="8410950" cy="124200"/>
            <a:chOff x="418011" y="3346265"/>
            <a:chExt cx="11214600" cy="165600"/>
          </a:xfrm>
        </p:grpSpPr>
        <p:cxnSp>
          <p:nvCxnSpPr>
            <p:cNvPr id="846" name="Google Shape;846;p96"/>
            <p:cNvCxnSpPr/>
            <p:nvPr/>
          </p:nvCxnSpPr>
          <p:spPr>
            <a:xfrm>
              <a:off x="418011" y="3429000"/>
              <a:ext cx="11214600" cy="0"/>
            </a:xfrm>
            <a:prstGeom prst="straightConnector1">
              <a:avLst/>
            </a:prstGeom>
            <a:noFill/>
            <a:ln w="76200" cap="flat" cmpd="sng">
              <a:solidFill>
                <a:schemeClr val="accent6"/>
              </a:solidFill>
              <a:prstDash val="solid"/>
              <a:miter lim="800000"/>
              <a:headEnd type="none" w="sm" len="sm"/>
              <a:tailEnd type="triangle" w="med" len="med"/>
            </a:ln>
          </p:spPr>
        </p:cxnSp>
        <p:cxnSp>
          <p:nvCxnSpPr>
            <p:cNvPr id="847" name="Google Shape;847;p96"/>
            <p:cNvCxnSpPr/>
            <p:nvPr/>
          </p:nvCxnSpPr>
          <p:spPr>
            <a:xfrm>
              <a:off x="1067476"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48" name="Google Shape;848;p96"/>
            <p:cNvCxnSpPr/>
            <p:nvPr/>
          </p:nvCxnSpPr>
          <p:spPr>
            <a:xfrm>
              <a:off x="1714868"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49" name="Google Shape;849;p96"/>
            <p:cNvCxnSpPr/>
            <p:nvPr/>
          </p:nvCxnSpPr>
          <p:spPr>
            <a:xfrm>
              <a:off x="2362260"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50" name="Google Shape;850;p96"/>
            <p:cNvCxnSpPr/>
            <p:nvPr/>
          </p:nvCxnSpPr>
          <p:spPr>
            <a:xfrm>
              <a:off x="3009652"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51" name="Google Shape;851;p96"/>
            <p:cNvCxnSpPr/>
            <p:nvPr/>
          </p:nvCxnSpPr>
          <p:spPr>
            <a:xfrm>
              <a:off x="3657044"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52" name="Google Shape;852;p96"/>
            <p:cNvCxnSpPr/>
            <p:nvPr/>
          </p:nvCxnSpPr>
          <p:spPr>
            <a:xfrm>
              <a:off x="4304436"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53" name="Google Shape;853;p96"/>
            <p:cNvCxnSpPr/>
            <p:nvPr/>
          </p:nvCxnSpPr>
          <p:spPr>
            <a:xfrm>
              <a:off x="4951828"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54" name="Google Shape;854;p96"/>
            <p:cNvCxnSpPr/>
            <p:nvPr/>
          </p:nvCxnSpPr>
          <p:spPr>
            <a:xfrm>
              <a:off x="5599220"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55" name="Google Shape;855;p96"/>
            <p:cNvCxnSpPr/>
            <p:nvPr/>
          </p:nvCxnSpPr>
          <p:spPr>
            <a:xfrm>
              <a:off x="6246612"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56" name="Google Shape;856;p96"/>
            <p:cNvCxnSpPr/>
            <p:nvPr/>
          </p:nvCxnSpPr>
          <p:spPr>
            <a:xfrm>
              <a:off x="6894004"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57" name="Google Shape;857;p96"/>
            <p:cNvCxnSpPr/>
            <p:nvPr/>
          </p:nvCxnSpPr>
          <p:spPr>
            <a:xfrm>
              <a:off x="7541396"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58" name="Google Shape;858;p96"/>
            <p:cNvCxnSpPr/>
            <p:nvPr/>
          </p:nvCxnSpPr>
          <p:spPr>
            <a:xfrm>
              <a:off x="8188788"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59" name="Google Shape;859;p96"/>
            <p:cNvCxnSpPr/>
            <p:nvPr/>
          </p:nvCxnSpPr>
          <p:spPr>
            <a:xfrm>
              <a:off x="8836180"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60" name="Google Shape;860;p96"/>
            <p:cNvCxnSpPr/>
            <p:nvPr/>
          </p:nvCxnSpPr>
          <p:spPr>
            <a:xfrm>
              <a:off x="9483572"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61" name="Google Shape;861;p96"/>
            <p:cNvCxnSpPr/>
            <p:nvPr/>
          </p:nvCxnSpPr>
          <p:spPr>
            <a:xfrm>
              <a:off x="10130964" y="3346265"/>
              <a:ext cx="0" cy="165600"/>
            </a:xfrm>
            <a:prstGeom prst="straightConnector1">
              <a:avLst/>
            </a:prstGeom>
            <a:noFill/>
            <a:ln w="76200" cap="flat" cmpd="sng">
              <a:solidFill>
                <a:schemeClr val="accent6"/>
              </a:solidFill>
              <a:prstDash val="dash"/>
              <a:miter lim="800000"/>
              <a:headEnd type="none" w="sm" len="sm"/>
              <a:tailEnd type="none" w="sm" len="sm"/>
            </a:ln>
          </p:spPr>
        </p:cxnSp>
        <p:cxnSp>
          <p:nvCxnSpPr>
            <p:cNvPr id="862" name="Google Shape;862;p96"/>
            <p:cNvCxnSpPr/>
            <p:nvPr/>
          </p:nvCxnSpPr>
          <p:spPr>
            <a:xfrm>
              <a:off x="10778356" y="3346265"/>
              <a:ext cx="0" cy="165600"/>
            </a:xfrm>
            <a:prstGeom prst="straightConnector1">
              <a:avLst/>
            </a:prstGeom>
            <a:noFill/>
            <a:ln w="76200" cap="flat" cmpd="sng">
              <a:solidFill>
                <a:schemeClr val="accent6"/>
              </a:solidFill>
              <a:prstDash val="dash"/>
              <a:miter lim="800000"/>
              <a:headEnd type="none" w="sm" len="sm"/>
              <a:tailEnd type="none" w="sm" len="sm"/>
            </a:ln>
          </p:spPr>
        </p:cxnSp>
      </p:grpSp>
      <p:sp>
        <p:nvSpPr>
          <p:cNvPr id="863" name="Google Shape;863;p96" title="Timeline Arrow"/>
          <p:cNvSpPr/>
          <p:nvPr/>
        </p:nvSpPr>
        <p:spPr>
          <a:xfrm>
            <a:off x="313508" y="2083525"/>
            <a:ext cx="1551000" cy="488400"/>
          </a:xfrm>
          <a:prstGeom prst="uturnArrow">
            <a:avLst>
              <a:gd name="adj1" fmla="val 37244"/>
              <a:gd name="adj2" fmla="val 18622"/>
              <a:gd name="adj3" fmla="val 20252"/>
              <a:gd name="adj4" fmla="val 52602"/>
              <a:gd name="adj5" fmla="val 96832"/>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sp>
        <p:nvSpPr>
          <p:cNvPr id="864" name="Google Shape;864;p96" title="Duration Text"/>
          <p:cNvSpPr txBox="1"/>
          <p:nvPr/>
        </p:nvSpPr>
        <p:spPr>
          <a:xfrm>
            <a:off x="553997" y="1926701"/>
            <a:ext cx="1070100" cy="107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700"/>
              <a:buFont typeface="Trebuchet MS"/>
              <a:buNone/>
            </a:pPr>
            <a:r>
              <a:rPr lang="en" sz="700" b="0" i="0" u="none" strike="noStrike" cap="none">
                <a:solidFill>
                  <a:schemeClr val="accent2"/>
                </a:solidFill>
                <a:latin typeface="Trebuchet MS"/>
                <a:ea typeface="Trebuchet MS"/>
                <a:cs typeface="Trebuchet MS"/>
                <a:sym typeface="Trebuchet MS"/>
              </a:rPr>
              <a:t>PI Planning</a:t>
            </a:r>
            <a:endParaRPr sz="1000" b="0" i="0" u="none" strike="noStrike" cap="none">
              <a:solidFill>
                <a:schemeClr val="accent2"/>
              </a:solidFill>
              <a:latin typeface="Arial"/>
              <a:ea typeface="Arial"/>
              <a:cs typeface="Arial"/>
              <a:sym typeface="Arial"/>
            </a:endParaRPr>
          </a:p>
        </p:txBody>
      </p:sp>
      <p:cxnSp>
        <p:nvCxnSpPr>
          <p:cNvPr id="865" name="Google Shape;865;p96" title="Connecter Line"/>
          <p:cNvCxnSpPr/>
          <p:nvPr/>
        </p:nvCxnSpPr>
        <p:spPr>
          <a:xfrm>
            <a:off x="1089015" y="1593191"/>
            <a:ext cx="0" cy="271500"/>
          </a:xfrm>
          <a:prstGeom prst="straightConnector1">
            <a:avLst/>
          </a:prstGeom>
          <a:noFill/>
          <a:ln w="38100" cap="flat" cmpd="sng">
            <a:solidFill>
              <a:schemeClr val="accent6"/>
            </a:solidFill>
            <a:prstDash val="solid"/>
            <a:miter lim="800000"/>
            <a:headEnd type="oval" w="med" len="med"/>
            <a:tailEnd type="oval" w="med" len="med"/>
          </a:ln>
        </p:spPr>
      </p:cxnSp>
      <p:grpSp>
        <p:nvGrpSpPr>
          <p:cNvPr id="866" name="Google Shape;866;p96" title="Item Text"/>
          <p:cNvGrpSpPr/>
          <p:nvPr/>
        </p:nvGrpSpPr>
        <p:grpSpPr>
          <a:xfrm>
            <a:off x="426073" y="952906"/>
            <a:ext cx="1325925" cy="554667"/>
            <a:chOff x="568098" y="1270541"/>
            <a:chExt cx="1767900" cy="739556"/>
          </a:xfrm>
        </p:grpSpPr>
        <p:sp>
          <p:nvSpPr>
            <p:cNvPr id="867" name="Google Shape;867;p96"/>
            <p:cNvSpPr txBox="1"/>
            <p:nvPr/>
          </p:nvSpPr>
          <p:spPr>
            <a:xfrm>
              <a:off x="568098" y="1270541"/>
              <a:ext cx="1767900" cy="266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1300"/>
                <a:buFont typeface="Trebuchet MS"/>
                <a:buNone/>
              </a:pPr>
              <a:r>
                <a:rPr lang="en" sz="1300" b="0" i="0" u="none" strike="noStrike" cap="none">
                  <a:solidFill>
                    <a:schemeClr val="accent2"/>
                  </a:solidFill>
                  <a:latin typeface="Trebuchet MS"/>
                  <a:ea typeface="Trebuchet MS"/>
                  <a:cs typeface="Trebuchet MS"/>
                  <a:sym typeface="Trebuchet MS"/>
                </a:rPr>
                <a:t>Feature</a:t>
              </a:r>
              <a:endParaRPr sz="1000" b="0" i="0" u="none" strike="noStrike" cap="none">
                <a:solidFill>
                  <a:schemeClr val="accent2"/>
                </a:solidFill>
                <a:latin typeface="Arial"/>
                <a:ea typeface="Arial"/>
                <a:cs typeface="Arial"/>
                <a:sym typeface="Arial"/>
              </a:endParaRPr>
            </a:p>
          </p:txBody>
        </p:sp>
        <p:sp>
          <p:nvSpPr>
            <p:cNvPr id="868" name="Google Shape;868;p96"/>
            <p:cNvSpPr txBox="1"/>
            <p:nvPr/>
          </p:nvSpPr>
          <p:spPr>
            <a:xfrm>
              <a:off x="568098" y="1578997"/>
              <a:ext cx="1767900" cy="4311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61E7F1"/>
                </a:buClr>
                <a:buSzPts val="700"/>
                <a:buFont typeface="Trebuchet MS"/>
                <a:buNone/>
              </a:pPr>
              <a:r>
                <a:rPr lang="en" sz="700" b="0" i="0" u="none" strike="noStrike" cap="none">
                  <a:solidFill>
                    <a:schemeClr val="accent3"/>
                  </a:solidFill>
                  <a:latin typeface="Trebuchet MS"/>
                  <a:ea typeface="Trebuchet MS"/>
                  <a:cs typeface="Trebuchet MS"/>
                  <a:sym typeface="Trebuchet MS"/>
                </a:rPr>
                <a:t>A feature or high level topic is identified during Program Increment(PI) planning</a:t>
              </a:r>
              <a:endParaRPr sz="1000" b="0" i="0" u="none" strike="noStrike" cap="none">
                <a:solidFill>
                  <a:schemeClr val="accent3"/>
                </a:solidFill>
                <a:latin typeface="Arial"/>
                <a:ea typeface="Arial"/>
                <a:cs typeface="Arial"/>
                <a:sym typeface="Arial"/>
              </a:endParaRPr>
            </a:p>
          </p:txBody>
        </p:sp>
      </p:grpSp>
      <p:sp>
        <p:nvSpPr>
          <p:cNvPr id="869" name="Google Shape;869;p96" title="Duration Text"/>
          <p:cNvSpPr txBox="1"/>
          <p:nvPr/>
        </p:nvSpPr>
        <p:spPr>
          <a:xfrm>
            <a:off x="1780939" y="3103632"/>
            <a:ext cx="954300" cy="107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700"/>
              <a:buFont typeface="Trebuchet MS"/>
              <a:buNone/>
            </a:pPr>
            <a:r>
              <a:rPr lang="en" sz="700" b="0" i="0" u="none" strike="noStrike" cap="none">
                <a:solidFill>
                  <a:schemeClr val="accent2"/>
                </a:solidFill>
                <a:latin typeface="Trebuchet MS"/>
                <a:ea typeface="Trebuchet MS"/>
                <a:cs typeface="Trebuchet MS"/>
                <a:sym typeface="Trebuchet MS"/>
              </a:rPr>
              <a:t>PI/Sprint</a:t>
            </a:r>
            <a:endParaRPr sz="1000" b="0" i="0" u="none" strike="noStrike" cap="none">
              <a:solidFill>
                <a:schemeClr val="accent2"/>
              </a:solidFill>
              <a:latin typeface="Arial"/>
              <a:ea typeface="Arial"/>
              <a:cs typeface="Arial"/>
              <a:sym typeface="Arial"/>
            </a:endParaRPr>
          </a:p>
        </p:txBody>
      </p:sp>
      <p:cxnSp>
        <p:nvCxnSpPr>
          <p:cNvPr id="870" name="Google Shape;870;p96" title="Connecter Line"/>
          <p:cNvCxnSpPr/>
          <p:nvPr/>
        </p:nvCxnSpPr>
        <p:spPr>
          <a:xfrm>
            <a:off x="2258089" y="3316838"/>
            <a:ext cx="0" cy="271500"/>
          </a:xfrm>
          <a:prstGeom prst="straightConnector1">
            <a:avLst/>
          </a:prstGeom>
          <a:noFill/>
          <a:ln w="38100" cap="flat" cmpd="sng">
            <a:solidFill>
              <a:schemeClr val="accent6"/>
            </a:solidFill>
            <a:prstDash val="solid"/>
            <a:miter lim="800000"/>
            <a:headEnd type="oval" w="med" len="med"/>
            <a:tailEnd type="oval" w="med" len="med"/>
          </a:ln>
        </p:spPr>
      </p:cxnSp>
      <p:grpSp>
        <p:nvGrpSpPr>
          <p:cNvPr id="871" name="Google Shape;871;p96" title="Item Text"/>
          <p:cNvGrpSpPr/>
          <p:nvPr/>
        </p:nvGrpSpPr>
        <p:grpSpPr>
          <a:xfrm>
            <a:off x="1596084" y="3698080"/>
            <a:ext cx="1325925" cy="985542"/>
            <a:chOff x="2128112" y="4930774"/>
            <a:chExt cx="1767900" cy="1314056"/>
          </a:xfrm>
        </p:grpSpPr>
        <p:sp>
          <p:nvSpPr>
            <p:cNvPr id="872" name="Google Shape;872;p96"/>
            <p:cNvSpPr txBox="1"/>
            <p:nvPr/>
          </p:nvSpPr>
          <p:spPr>
            <a:xfrm>
              <a:off x="2128112" y="4930774"/>
              <a:ext cx="1767900" cy="266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1300"/>
                <a:buFont typeface="Trebuchet MS"/>
                <a:buNone/>
              </a:pPr>
              <a:r>
                <a:rPr lang="en" sz="1300" b="0" i="0" u="none" strike="noStrike" cap="none">
                  <a:solidFill>
                    <a:schemeClr val="accent2"/>
                  </a:solidFill>
                  <a:latin typeface="Trebuchet MS"/>
                  <a:ea typeface="Trebuchet MS"/>
                  <a:cs typeface="Trebuchet MS"/>
                  <a:sym typeface="Trebuchet MS"/>
                </a:rPr>
                <a:t>Epics, Stories</a:t>
              </a:r>
              <a:endParaRPr sz="1000" b="0" i="0" u="none" strike="noStrike" cap="none">
                <a:solidFill>
                  <a:schemeClr val="accent2"/>
                </a:solidFill>
                <a:latin typeface="Arial"/>
                <a:ea typeface="Arial"/>
                <a:cs typeface="Arial"/>
                <a:sym typeface="Arial"/>
              </a:endParaRPr>
            </a:p>
          </p:txBody>
        </p:sp>
        <p:sp>
          <p:nvSpPr>
            <p:cNvPr id="873" name="Google Shape;873;p96"/>
            <p:cNvSpPr txBox="1"/>
            <p:nvPr/>
          </p:nvSpPr>
          <p:spPr>
            <a:xfrm>
              <a:off x="2242528" y="5239230"/>
              <a:ext cx="1522200" cy="10056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61E7F1"/>
                </a:buClr>
                <a:buSzPts val="700"/>
                <a:buFont typeface="Trebuchet MS"/>
                <a:buNone/>
              </a:pPr>
              <a:r>
                <a:rPr lang="en" sz="700" b="0" i="0" u="none" strike="noStrike" cap="none">
                  <a:solidFill>
                    <a:schemeClr val="accent3"/>
                  </a:solidFill>
                  <a:latin typeface="Trebuchet MS"/>
                  <a:ea typeface="Trebuchet MS"/>
                  <a:cs typeface="Trebuchet MS"/>
                  <a:sym typeface="Trebuchet MS"/>
                </a:rPr>
                <a:t>Epics and Stories based on features are accepted at PI/Sprint level.</a:t>
              </a:r>
              <a:endParaRPr sz="700" b="0" i="0" u="none" strike="noStrike" cap="none">
                <a:solidFill>
                  <a:schemeClr val="accent3"/>
                </a:solidFill>
                <a:latin typeface="Trebuchet MS"/>
                <a:ea typeface="Trebuchet MS"/>
                <a:cs typeface="Trebuchet MS"/>
                <a:sym typeface="Trebuchet MS"/>
              </a:endParaRPr>
            </a:p>
            <a:p>
              <a:pPr marL="0" marR="0" lvl="0" indent="0" algn="ctr" rtl="0">
                <a:lnSpc>
                  <a:spcPct val="100000"/>
                </a:lnSpc>
                <a:spcBef>
                  <a:spcPts val="0"/>
                </a:spcBef>
                <a:spcAft>
                  <a:spcPts val="0"/>
                </a:spcAft>
                <a:buClr>
                  <a:srgbClr val="61E7F1"/>
                </a:buClr>
                <a:buSzPts val="700"/>
                <a:buFont typeface="Trebuchet MS"/>
                <a:buNone/>
              </a:pPr>
              <a:endParaRPr sz="700" b="0" i="0" u="none" strike="noStrike" cap="none">
                <a:solidFill>
                  <a:schemeClr val="accent3"/>
                </a:solidFill>
                <a:latin typeface="Trebuchet MS"/>
                <a:ea typeface="Trebuchet MS"/>
                <a:cs typeface="Trebuchet MS"/>
                <a:sym typeface="Trebuchet MS"/>
              </a:endParaRPr>
            </a:p>
            <a:p>
              <a:pPr marL="0" marR="0" lvl="0" indent="0" algn="ctr" rtl="0">
                <a:lnSpc>
                  <a:spcPct val="100000"/>
                </a:lnSpc>
                <a:spcBef>
                  <a:spcPts val="0"/>
                </a:spcBef>
                <a:spcAft>
                  <a:spcPts val="0"/>
                </a:spcAft>
                <a:buClr>
                  <a:srgbClr val="61E7F1"/>
                </a:buClr>
                <a:buSzPts val="700"/>
                <a:buFont typeface="Trebuchet MS"/>
                <a:buNone/>
              </a:pPr>
              <a:r>
                <a:rPr lang="en" sz="700" b="0" i="0" u="none" strike="noStrike" cap="none">
                  <a:solidFill>
                    <a:schemeClr val="accent3"/>
                  </a:solidFill>
                  <a:latin typeface="Trebuchet MS"/>
                  <a:ea typeface="Trebuchet MS"/>
                  <a:cs typeface="Trebuchet MS"/>
                  <a:sym typeface="Trebuchet MS"/>
                </a:rPr>
                <a:t>List items for the </a:t>
              </a:r>
              <a:r>
                <a:rPr lang="en" sz="700" b="0" i="0" u="none" strike="noStrike" cap="none">
                  <a:solidFill>
                    <a:schemeClr val="accent6"/>
                  </a:solidFill>
                  <a:latin typeface="Trebuchet MS"/>
                  <a:ea typeface="Trebuchet MS"/>
                  <a:cs typeface="Trebuchet MS"/>
                  <a:sym typeface="Trebuchet MS"/>
                </a:rPr>
                <a:t>Release Candidate</a:t>
              </a:r>
              <a:r>
                <a:rPr lang="en" sz="700" b="0" i="0" u="none" strike="noStrike" cap="none">
                  <a:solidFill>
                    <a:schemeClr val="accent3"/>
                  </a:solidFill>
                  <a:latin typeface="Trebuchet MS"/>
                  <a:ea typeface="Trebuchet MS"/>
                  <a:cs typeface="Trebuchet MS"/>
                  <a:sym typeface="Trebuchet MS"/>
                </a:rPr>
                <a:t> - Features, fixes, maintenance</a:t>
              </a:r>
              <a:endParaRPr sz="700" b="0" i="0" u="none" strike="noStrike" cap="none">
                <a:solidFill>
                  <a:schemeClr val="accent3"/>
                </a:solidFill>
                <a:latin typeface="Trebuchet MS"/>
                <a:ea typeface="Trebuchet MS"/>
                <a:cs typeface="Trebuchet MS"/>
                <a:sym typeface="Trebuchet MS"/>
              </a:endParaRPr>
            </a:p>
          </p:txBody>
        </p:sp>
      </p:grpSp>
      <p:sp>
        <p:nvSpPr>
          <p:cNvPr id="874" name="Google Shape;874;p96" title="Timeline Arrow"/>
          <p:cNvSpPr/>
          <p:nvPr/>
        </p:nvSpPr>
        <p:spPr>
          <a:xfrm>
            <a:off x="2649844" y="1645446"/>
            <a:ext cx="670200" cy="926400"/>
          </a:xfrm>
          <a:prstGeom prst="uturnArrow">
            <a:avLst>
              <a:gd name="adj1" fmla="val 27292"/>
              <a:gd name="adj2" fmla="val 13691"/>
              <a:gd name="adj3" fmla="val 20519"/>
              <a:gd name="adj4" fmla="val 52602"/>
              <a:gd name="adj5" fmla="val 96832"/>
            </a:avLst>
          </a:prstGeom>
          <a:solidFill>
            <a:srgbClr val="C4E0B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grpSp>
        <p:nvGrpSpPr>
          <p:cNvPr id="875" name="Google Shape;875;p96" title="Item Text"/>
          <p:cNvGrpSpPr/>
          <p:nvPr/>
        </p:nvGrpSpPr>
        <p:grpSpPr>
          <a:xfrm>
            <a:off x="2321316" y="952906"/>
            <a:ext cx="1325925" cy="446892"/>
            <a:chOff x="3095088" y="1270541"/>
            <a:chExt cx="1767900" cy="595856"/>
          </a:xfrm>
        </p:grpSpPr>
        <p:sp>
          <p:nvSpPr>
            <p:cNvPr id="876" name="Google Shape;876;p96"/>
            <p:cNvSpPr txBox="1"/>
            <p:nvPr/>
          </p:nvSpPr>
          <p:spPr>
            <a:xfrm>
              <a:off x="3095088" y="1270541"/>
              <a:ext cx="1767900" cy="266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1300"/>
                <a:buFont typeface="Trebuchet MS"/>
                <a:buNone/>
              </a:pPr>
              <a:r>
                <a:rPr lang="en" sz="1300" b="0" i="0" u="none" strike="noStrike" cap="none">
                  <a:solidFill>
                    <a:schemeClr val="accent2"/>
                  </a:solidFill>
                  <a:latin typeface="Trebuchet MS"/>
                  <a:ea typeface="Trebuchet MS"/>
                  <a:cs typeface="Trebuchet MS"/>
                  <a:sym typeface="Trebuchet MS"/>
                </a:rPr>
                <a:t>Refining</a:t>
              </a:r>
              <a:endParaRPr sz="1000" b="0" i="0" u="none" strike="noStrike" cap="none">
                <a:solidFill>
                  <a:schemeClr val="accent2"/>
                </a:solidFill>
                <a:latin typeface="Arial"/>
                <a:ea typeface="Arial"/>
                <a:cs typeface="Arial"/>
                <a:sym typeface="Arial"/>
              </a:endParaRPr>
            </a:p>
          </p:txBody>
        </p:sp>
        <p:sp>
          <p:nvSpPr>
            <p:cNvPr id="877" name="Google Shape;877;p96"/>
            <p:cNvSpPr txBox="1"/>
            <p:nvPr/>
          </p:nvSpPr>
          <p:spPr>
            <a:xfrm>
              <a:off x="3095088" y="1578997"/>
              <a:ext cx="1767900" cy="2874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61E7F1"/>
                </a:buClr>
                <a:buSzPts val="700"/>
                <a:buFont typeface="Trebuchet MS"/>
                <a:buNone/>
              </a:pPr>
              <a:r>
                <a:rPr lang="en" sz="700" b="0" i="0" u="none" strike="noStrike" cap="none">
                  <a:solidFill>
                    <a:schemeClr val="accent3"/>
                  </a:solidFill>
                  <a:latin typeface="Trebuchet MS"/>
                  <a:ea typeface="Trebuchet MS"/>
                  <a:cs typeface="Trebuchet MS"/>
                  <a:sym typeface="Trebuchet MS"/>
                </a:rPr>
                <a:t>Stories are refined and Acceptance Criteria finalized</a:t>
              </a:r>
              <a:endParaRPr sz="1000" b="0" i="0" u="none" strike="noStrike" cap="none">
                <a:solidFill>
                  <a:schemeClr val="accent3"/>
                </a:solidFill>
                <a:latin typeface="Arial"/>
                <a:ea typeface="Arial"/>
                <a:cs typeface="Arial"/>
                <a:sym typeface="Arial"/>
              </a:endParaRPr>
            </a:p>
          </p:txBody>
        </p:sp>
      </p:grpSp>
      <p:sp>
        <p:nvSpPr>
          <p:cNvPr id="878" name="Google Shape;878;p96" title="Timeline Arrow"/>
          <p:cNvSpPr/>
          <p:nvPr/>
        </p:nvSpPr>
        <p:spPr>
          <a:xfrm rot="10800000" flipH="1">
            <a:off x="3138032" y="2571650"/>
            <a:ext cx="670200" cy="926400"/>
          </a:xfrm>
          <a:prstGeom prst="uturnArrow">
            <a:avLst>
              <a:gd name="adj1" fmla="val 27292"/>
              <a:gd name="adj2" fmla="val 13691"/>
              <a:gd name="adj3" fmla="val 20519"/>
              <a:gd name="adj4" fmla="val 52602"/>
              <a:gd name="adj5" fmla="val 96832"/>
            </a:avLst>
          </a:prstGeom>
          <a:solidFill>
            <a:srgbClr val="C4E0B2"/>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grpSp>
        <p:nvGrpSpPr>
          <p:cNvPr id="879" name="Google Shape;879;p96" title="Milestone Graphic"/>
          <p:cNvGrpSpPr/>
          <p:nvPr/>
        </p:nvGrpSpPr>
        <p:grpSpPr>
          <a:xfrm>
            <a:off x="3298715" y="3222970"/>
            <a:ext cx="348525" cy="348525"/>
            <a:chOff x="4398285" y="4297293"/>
            <a:chExt cx="464700" cy="464700"/>
          </a:xfrm>
        </p:grpSpPr>
        <p:sp>
          <p:nvSpPr>
            <p:cNvPr id="880" name="Google Shape;880;p96" title="Circle Background"/>
            <p:cNvSpPr/>
            <p:nvPr/>
          </p:nvSpPr>
          <p:spPr>
            <a:xfrm>
              <a:off x="4398285" y="4297293"/>
              <a:ext cx="464700" cy="464700"/>
            </a:xfrm>
            <a:prstGeom prst="ellipse">
              <a:avLst/>
            </a:prstGeom>
            <a:solidFill>
              <a:srgbClr val="1E4E79"/>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pic>
          <p:nvPicPr>
            <p:cNvPr id="881" name="Google Shape;881;p96" title="Milestone Icon"/>
            <p:cNvPicPr preferRelativeResize="0"/>
            <p:nvPr/>
          </p:nvPicPr>
          <p:blipFill rotWithShape="1">
            <a:blip r:embed="rId3">
              <a:alphaModFix/>
            </a:blip>
            <a:srcRect/>
            <a:stretch/>
          </p:blipFill>
          <p:spPr>
            <a:xfrm>
              <a:off x="4531991" y="4382052"/>
              <a:ext cx="235505" cy="315487"/>
            </a:xfrm>
            <a:prstGeom prst="rect">
              <a:avLst/>
            </a:prstGeom>
            <a:noFill/>
            <a:ln>
              <a:noFill/>
            </a:ln>
          </p:spPr>
        </p:pic>
      </p:grpSp>
      <p:grpSp>
        <p:nvGrpSpPr>
          <p:cNvPr id="882" name="Google Shape;882;p96" title="Item Text"/>
          <p:cNvGrpSpPr/>
          <p:nvPr/>
        </p:nvGrpSpPr>
        <p:grpSpPr>
          <a:xfrm>
            <a:off x="2871663" y="4118031"/>
            <a:ext cx="1325925" cy="571470"/>
            <a:chOff x="3843276" y="4918604"/>
            <a:chExt cx="1767900" cy="761960"/>
          </a:xfrm>
        </p:grpSpPr>
        <p:sp>
          <p:nvSpPr>
            <p:cNvPr id="883" name="Google Shape;883;p96"/>
            <p:cNvSpPr txBox="1"/>
            <p:nvPr/>
          </p:nvSpPr>
          <p:spPr>
            <a:xfrm>
              <a:off x="3843276" y="4918604"/>
              <a:ext cx="1767900" cy="266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1300"/>
                <a:buFont typeface="Trebuchet MS"/>
                <a:buNone/>
              </a:pPr>
              <a:r>
                <a:rPr lang="en" sz="1300" b="0" i="0" u="none" strike="noStrike" cap="none">
                  <a:solidFill>
                    <a:schemeClr val="accent2"/>
                  </a:solidFill>
                  <a:latin typeface="Trebuchet MS"/>
                  <a:ea typeface="Trebuchet MS"/>
                  <a:cs typeface="Trebuchet MS"/>
                  <a:sym typeface="Trebuchet MS"/>
                </a:rPr>
                <a:t>Sprint Planning</a:t>
              </a:r>
              <a:endParaRPr sz="1000" b="0" i="0" u="none" strike="noStrike" cap="none">
                <a:solidFill>
                  <a:schemeClr val="accent2"/>
                </a:solidFill>
                <a:latin typeface="Arial"/>
                <a:ea typeface="Arial"/>
                <a:cs typeface="Arial"/>
                <a:sym typeface="Arial"/>
              </a:endParaRPr>
            </a:p>
          </p:txBody>
        </p:sp>
        <p:sp>
          <p:nvSpPr>
            <p:cNvPr id="884" name="Google Shape;884;p96"/>
            <p:cNvSpPr txBox="1"/>
            <p:nvPr/>
          </p:nvSpPr>
          <p:spPr>
            <a:xfrm>
              <a:off x="4082142" y="5249464"/>
              <a:ext cx="1280700" cy="4311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61E7F1"/>
                </a:buClr>
                <a:buSzPts val="700"/>
                <a:buFont typeface="Trebuchet MS"/>
                <a:buNone/>
              </a:pPr>
              <a:r>
                <a:rPr lang="en" sz="700" b="0" i="0" u="none" strike="noStrike" cap="none">
                  <a:solidFill>
                    <a:schemeClr val="accent3"/>
                  </a:solidFill>
                  <a:latin typeface="Trebuchet MS"/>
                  <a:ea typeface="Trebuchet MS"/>
                  <a:cs typeface="Trebuchet MS"/>
                  <a:sym typeface="Trebuchet MS"/>
                </a:rPr>
                <a:t>Stories are prioritized and added to specific Sprint Milestones</a:t>
              </a:r>
              <a:endParaRPr sz="1000" b="0" i="0" u="none" strike="noStrike" cap="none">
                <a:solidFill>
                  <a:schemeClr val="accent3"/>
                </a:solidFill>
                <a:latin typeface="Arial"/>
                <a:ea typeface="Arial"/>
                <a:cs typeface="Arial"/>
                <a:sym typeface="Arial"/>
              </a:endParaRPr>
            </a:p>
          </p:txBody>
        </p:sp>
      </p:grpSp>
      <p:sp>
        <p:nvSpPr>
          <p:cNvPr id="885" name="Google Shape;885;p96" title="Timeline Arrow"/>
          <p:cNvSpPr/>
          <p:nvPr/>
        </p:nvSpPr>
        <p:spPr>
          <a:xfrm>
            <a:off x="3619608" y="2083525"/>
            <a:ext cx="2131200" cy="488400"/>
          </a:xfrm>
          <a:prstGeom prst="uturnArrow">
            <a:avLst>
              <a:gd name="adj1" fmla="val 37244"/>
              <a:gd name="adj2" fmla="val 18622"/>
              <a:gd name="adj3" fmla="val 20252"/>
              <a:gd name="adj4" fmla="val 52602"/>
              <a:gd name="adj5" fmla="val 96832"/>
            </a:avLst>
          </a:prstGeom>
          <a:solidFill>
            <a:srgbClr val="00B050"/>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cxnSp>
        <p:nvCxnSpPr>
          <p:cNvPr id="886" name="Google Shape;886;p96" title="Connecter Line"/>
          <p:cNvCxnSpPr/>
          <p:nvPr/>
        </p:nvCxnSpPr>
        <p:spPr>
          <a:xfrm>
            <a:off x="4684959" y="1593191"/>
            <a:ext cx="0" cy="271500"/>
          </a:xfrm>
          <a:prstGeom prst="straightConnector1">
            <a:avLst/>
          </a:prstGeom>
          <a:noFill/>
          <a:ln w="38100" cap="flat" cmpd="sng">
            <a:solidFill>
              <a:schemeClr val="accent6"/>
            </a:solidFill>
            <a:prstDash val="solid"/>
            <a:miter lim="800000"/>
            <a:headEnd type="oval" w="med" len="med"/>
            <a:tailEnd type="oval" w="med" len="med"/>
          </a:ln>
        </p:spPr>
      </p:cxnSp>
      <p:grpSp>
        <p:nvGrpSpPr>
          <p:cNvPr id="887" name="Google Shape;887;p96" title="Item Text"/>
          <p:cNvGrpSpPr/>
          <p:nvPr/>
        </p:nvGrpSpPr>
        <p:grpSpPr>
          <a:xfrm>
            <a:off x="4022224" y="952906"/>
            <a:ext cx="1325925" cy="554667"/>
            <a:chOff x="5362965" y="1270541"/>
            <a:chExt cx="1767900" cy="739556"/>
          </a:xfrm>
        </p:grpSpPr>
        <p:sp>
          <p:nvSpPr>
            <p:cNvPr id="888" name="Google Shape;888;p96"/>
            <p:cNvSpPr txBox="1"/>
            <p:nvPr/>
          </p:nvSpPr>
          <p:spPr>
            <a:xfrm>
              <a:off x="5362965" y="1270541"/>
              <a:ext cx="1767900" cy="266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1300"/>
                <a:buFont typeface="Trebuchet MS"/>
                <a:buNone/>
              </a:pPr>
              <a:r>
                <a:rPr lang="en" sz="1300" b="0" i="0" u="none" strike="noStrike" cap="none">
                  <a:solidFill>
                    <a:schemeClr val="accent2"/>
                  </a:solidFill>
                  <a:latin typeface="Trebuchet MS"/>
                  <a:ea typeface="Trebuchet MS"/>
                  <a:cs typeface="Trebuchet MS"/>
                  <a:sym typeface="Trebuchet MS"/>
                </a:rPr>
                <a:t>Implementation</a:t>
              </a:r>
              <a:endParaRPr sz="1000" b="0" i="0" u="none" strike="noStrike" cap="none">
                <a:solidFill>
                  <a:schemeClr val="accent2"/>
                </a:solidFill>
                <a:latin typeface="Arial"/>
                <a:ea typeface="Arial"/>
                <a:cs typeface="Arial"/>
                <a:sym typeface="Arial"/>
              </a:endParaRPr>
            </a:p>
          </p:txBody>
        </p:sp>
        <p:sp>
          <p:nvSpPr>
            <p:cNvPr id="889" name="Google Shape;889;p96"/>
            <p:cNvSpPr txBox="1"/>
            <p:nvPr/>
          </p:nvSpPr>
          <p:spPr>
            <a:xfrm>
              <a:off x="5362965" y="1578997"/>
              <a:ext cx="1767900" cy="4311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61E7F1"/>
                </a:buClr>
                <a:buSzPts val="700"/>
                <a:buFont typeface="Trebuchet MS"/>
                <a:buNone/>
              </a:pPr>
              <a:r>
                <a:rPr lang="en" sz="700" b="0" i="0" u="none" strike="noStrike" cap="none">
                  <a:solidFill>
                    <a:schemeClr val="accent3"/>
                  </a:solidFill>
                  <a:latin typeface="Trebuchet MS"/>
                  <a:ea typeface="Trebuchet MS"/>
                  <a:cs typeface="Trebuchet MS"/>
                  <a:sym typeface="Trebuchet MS"/>
                </a:rPr>
                <a:t>Design, Development, PR, Merging to master, CI process, Testing</a:t>
              </a:r>
              <a:endParaRPr sz="1000" b="0" i="0" u="none" strike="noStrike" cap="none">
                <a:solidFill>
                  <a:schemeClr val="accent3"/>
                </a:solidFill>
                <a:latin typeface="Arial"/>
                <a:ea typeface="Arial"/>
                <a:cs typeface="Arial"/>
                <a:sym typeface="Arial"/>
              </a:endParaRPr>
            </a:p>
          </p:txBody>
        </p:sp>
      </p:grpSp>
      <p:sp>
        <p:nvSpPr>
          <p:cNvPr id="890" name="Google Shape;890;p96" title="Timeline Arrow"/>
          <p:cNvSpPr/>
          <p:nvPr/>
        </p:nvSpPr>
        <p:spPr>
          <a:xfrm rot="10800000" flipH="1">
            <a:off x="5590940" y="2571710"/>
            <a:ext cx="597300" cy="330000"/>
          </a:xfrm>
          <a:prstGeom prst="uturnArrow">
            <a:avLst>
              <a:gd name="adj1" fmla="val 37244"/>
              <a:gd name="adj2" fmla="val 18622"/>
              <a:gd name="adj3" fmla="val 20252"/>
              <a:gd name="adj4" fmla="val 52602"/>
              <a:gd name="adj5" fmla="val 96832"/>
            </a:avLst>
          </a:pr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grpSp>
        <p:nvGrpSpPr>
          <p:cNvPr id="891" name="Google Shape;891;p96" title="Short Milestone"/>
          <p:cNvGrpSpPr/>
          <p:nvPr/>
        </p:nvGrpSpPr>
        <p:grpSpPr>
          <a:xfrm>
            <a:off x="5702983" y="2770995"/>
            <a:ext cx="391050" cy="362738"/>
            <a:chOff x="7603974" y="3694660"/>
            <a:chExt cx="521400" cy="483650"/>
          </a:xfrm>
        </p:grpSpPr>
        <p:sp>
          <p:nvSpPr>
            <p:cNvPr id="892" name="Google Shape;892;p96" title="Circle Background"/>
            <p:cNvSpPr/>
            <p:nvPr/>
          </p:nvSpPr>
          <p:spPr>
            <a:xfrm>
              <a:off x="7634775" y="3713610"/>
              <a:ext cx="464700" cy="464700"/>
            </a:xfrm>
            <a:prstGeom prst="ellipse">
              <a:avLst/>
            </a:prstGeom>
            <a:no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000000"/>
                </a:solidFill>
                <a:latin typeface="Trebuchet MS"/>
                <a:ea typeface="Trebuchet MS"/>
                <a:cs typeface="Trebuchet MS"/>
                <a:sym typeface="Trebuchet MS"/>
              </a:endParaRPr>
            </a:p>
          </p:txBody>
        </p:sp>
        <p:sp>
          <p:nvSpPr>
            <p:cNvPr id="893" name="Google Shape;893;p96"/>
            <p:cNvSpPr txBox="1"/>
            <p:nvPr/>
          </p:nvSpPr>
          <p:spPr>
            <a:xfrm>
              <a:off x="7603974" y="3694660"/>
              <a:ext cx="521400" cy="143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700"/>
                <a:buFont typeface="Trebuchet MS"/>
                <a:buNone/>
              </a:pPr>
              <a:r>
                <a:rPr lang="en" sz="700" b="0" i="0" u="none" strike="noStrike" cap="none">
                  <a:solidFill>
                    <a:srgbClr val="000000"/>
                  </a:solidFill>
                  <a:latin typeface="Trebuchet MS"/>
                  <a:ea typeface="Trebuchet MS"/>
                  <a:cs typeface="Trebuchet MS"/>
                  <a:sym typeface="Trebuchet MS"/>
                </a:rPr>
                <a:t>RC</a:t>
              </a:r>
              <a:endParaRPr sz="1000" b="0" i="0" u="none" strike="noStrike" cap="none">
                <a:solidFill>
                  <a:srgbClr val="000000"/>
                </a:solidFill>
                <a:latin typeface="Arial"/>
                <a:ea typeface="Arial"/>
                <a:cs typeface="Arial"/>
                <a:sym typeface="Arial"/>
              </a:endParaRPr>
            </a:p>
          </p:txBody>
        </p:sp>
      </p:grpSp>
      <p:grpSp>
        <p:nvGrpSpPr>
          <p:cNvPr id="894" name="Google Shape;894;p96" title="Year Indicator"/>
          <p:cNvGrpSpPr/>
          <p:nvPr/>
        </p:nvGrpSpPr>
        <p:grpSpPr>
          <a:xfrm>
            <a:off x="6050723" y="907138"/>
            <a:ext cx="670050" cy="1664609"/>
            <a:chOff x="8067631" y="1209518"/>
            <a:chExt cx="893400" cy="2219478"/>
          </a:xfrm>
        </p:grpSpPr>
        <p:cxnSp>
          <p:nvCxnSpPr>
            <p:cNvPr id="895" name="Google Shape;895;p96" title="Connecter Line"/>
            <p:cNvCxnSpPr/>
            <p:nvPr/>
          </p:nvCxnSpPr>
          <p:spPr>
            <a:xfrm rot="10800000">
              <a:off x="8512405" y="1706096"/>
              <a:ext cx="0" cy="1722900"/>
            </a:xfrm>
            <a:prstGeom prst="straightConnector1">
              <a:avLst/>
            </a:prstGeom>
            <a:noFill/>
            <a:ln w="19050" cap="flat" cmpd="sng">
              <a:solidFill>
                <a:schemeClr val="accent6"/>
              </a:solidFill>
              <a:prstDash val="dash"/>
              <a:miter lim="800000"/>
              <a:headEnd type="oval" w="med" len="med"/>
              <a:tailEnd type="oval" w="med" len="med"/>
            </a:ln>
          </p:spPr>
        </p:cxnSp>
        <p:sp>
          <p:nvSpPr>
            <p:cNvPr id="896" name="Google Shape;896;p96"/>
            <p:cNvSpPr txBox="1"/>
            <p:nvPr/>
          </p:nvSpPr>
          <p:spPr>
            <a:xfrm>
              <a:off x="8067631" y="1209518"/>
              <a:ext cx="893400" cy="431100"/>
            </a:xfrm>
            <a:prstGeom prst="rect">
              <a:avLst/>
            </a:prstGeom>
            <a:noFill/>
            <a:ln w="9525" cap="flat" cmpd="sng">
              <a:solidFill>
                <a:schemeClr val="accent6"/>
              </a:solidFill>
              <a:prstDash val="solid"/>
              <a:round/>
              <a:headEnd type="none" w="sm" len="sm"/>
              <a:tailEnd type="none" w="sm" len="sm"/>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700"/>
                <a:buFont typeface="Trebuchet MS"/>
                <a:buNone/>
              </a:pPr>
              <a:r>
                <a:rPr lang="en" sz="700" b="1" i="0" u="none" strike="noStrike" cap="none" dirty="0" err="1">
                  <a:solidFill>
                    <a:schemeClr val="accent3"/>
                  </a:solidFill>
                  <a:latin typeface="Trebuchet MS"/>
                  <a:ea typeface="Trebuchet MS"/>
                  <a:cs typeface="Trebuchet MS"/>
                  <a:sym typeface="Trebuchet MS"/>
                </a:rPr>
                <a:t>Eg</a:t>
              </a:r>
              <a:r>
                <a:rPr lang="en" sz="700" b="1" i="0" u="none" strike="noStrike" cap="none" dirty="0">
                  <a:solidFill>
                    <a:schemeClr val="accent3"/>
                  </a:solidFill>
                  <a:latin typeface="Trebuchet MS"/>
                  <a:ea typeface="Trebuchet MS"/>
                  <a:cs typeface="Trebuchet MS"/>
                  <a:sym typeface="Trebuchet MS"/>
                </a:rPr>
                <a:t>: </a:t>
              </a:r>
              <a:r>
                <a:rPr lang="en" sz="700" b="1" i="0" u="none" strike="noStrike" cap="none" dirty="0">
                  <a:solidFill>
                    <a:schemeClr val="accent6"/>
                  </a:solidFill>
                  <a:latin typeface="Trebuchet MS"/>
                  <a:ea typeface="Trebuchet MS"/>
                  <a:cs typeface="Trebuchet MS"/>
                  <a:sym typeface="Trebuchet MS"/>
                </a:rPr>
                <a:t>v17.0.0</a:t>
              </a:r>
              <a:r>
                <a:rPr lang="en" sz="700" b="1" i="0" u="none" strike="noStrike" cap="none" dirty="0">
                  <a:solidFill>
                    <a:schemeClr val="accent3"/>
                  </a:solidFill>
                  <a:latin typeface="Trebuchet MS"/>
                  <a:ea typeface="Trebuchet MS"/>
                  <a:cs typeface="Trebuchet MS"/>
                  <a:sym typeface="Trebuchet MS"/>
                </a:rPr>
                <a:t>* Release Candidate (RC)</a:t>
              </a:r>
              <a:endParaRPr sz="1000" b="0" i="0" u="none" strike="noStrike" cap="none" dirty="0">
                <a:solidFill>
                  <a:schemeClr val="accent3"/>
                </a:solidFill>
                <a:latin typeface="Arial"/>
                <a:ea typeface="Arial"/>
                <a:cs typeface="Arial"/>
                <a:sym typeface="Arial"/>
              </a:endParaRPr>
            </a:p>
          </p:txBody>
        </p:sp>
      </p:grpSp>
      <p:sp>
        <p:nvSpPr>
          <p:cNvPr id="897" name="Google Shape;897;p96" title="Timeline Arrow"/>
          <p:cNvSpPr/>
          <p:nvPr/>
        </p:nvSpPr>
        <p:spPr>
          <a:xfrm>
            <a:off x="6050506" y="2083525"/>
            <a:ext cx="670500" cy="488400"/>
          </a:xfrm>
          <a:prstGeom prst="uturnArrow">
            <a:avLst>
              <a:gd name="adj1" fmla="val 37244"/>
              <a:gd name="adj2" fmla="val 18622"/>
              <a:gd name="adj3" fmla="val 20252"/>
              <a:gd name="adj4" fmla="val 52602"/>
              <a:gd name="adj5" fmla="val 96832"/>
            </a:avLst>
          </a:pr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grpSp>
        <p:nvGrpSpPr>
          <p:cNvPr id="898" name="Google Shape;898;p96" title="Short Milestone"/>
          <p:cNvGrpSpPr/>
          <p:nvPr/>
        </p:nvGrpSpPr>
        <p:grpSpPr>
          <a:xfrm>
            <a:off x="6103970" y="1997419"/>
            <a:ext cx="569475" cy="348525"/>
            <a:chOff x="8138628" y="2663225"/>
            <a:chExt cx="759300" cy="464700"/>
          </a:xfrm>
        </p:grpSpPr>
        <p:sp>
          <p:nvSpPr>
            <p:cNvPr id="899" name="Google Shape;899;p96" title="Circle Background"/>
            <p:cNvSpPr/>
            <p:nvPr/>
          </p:nvSpPr>
          <p:spPr>
            <a:xfrm>
              <a:off x="8281874" y="2663225"/>
              <a:ext cx="464700" cy="464700"/>
            </a:xfrm>
            <a:prstGeom prst="ellipse">
              <a:avLst/>
            </a:prstGeom>
            <a:no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sp>
          <p:nvSpPr>
            <p:cNvPr id="900" name="Google Shape;900;p96"/>
            <p:cNvSpPr txBox="1"/>
            <p:nvPr/>
          </p:nvSpPr>
          <p:spPr>
            <a:xfrm>
              <a:off x="8138628" y="2850721"/>
              <a:ext cx="759300" cy="143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700"/>
                <a:buFont typeface="Trebuchet MS"/>
                <a:buNone/>
              </a:pPr>
              <a:r>
                <a:rPr lang="en" sz="700" b="0" i="0" u="none" strike="noStrike" cap="none">
                  <a:solidFill>
                    <a:srgbClr val="000000"/>
                  </a:solidFill>
                  <a:latin typeface="Trebuchet MS"/>
                  <a:ea typeface="Trebuchet MS"/>
                  <a:cs typeface="Trebuchet MS"/>
                  <a:sym typeface="Trebuchet MS"/>
                </a:rPr>
                <a:t>Setup/helm</a:t>
              </a:r>
              <a:endParaRPr sz="1000" b="0" i="0" u="none" strike="noStrike" cap="none">
                <a:solidFill>
                  <a:srgbClr val="000000"/>
                </a:solidFill>
                <a:latin typeface="Arial"/>
                <a:ea typeface="Arial"/>
                <a:cs typeface="Arial"/>
                <a:sym typeface="Arial"/>
              </a:endParaRPr>
            </a:p>
          </p:txBody>
        </p:sp>
      </p:grpSp>
      <p:sp>
        <p:nvSpPr>
          <p:cNvPr id="901" name="Google Shape;901;p96" title="Timeline Arrow"/>
          <p:cNvSpPr/>
          <p:nvPr/>
        </p:nvSpPr>
        <p:spPr>
          <a:xfrm rot="10800000" flipH="1">
            <a:off x="6578967" y="2572011"/>
            <a:ext cx="598800" cy="329700"/>
          </a:xfrm>
          <a:prstGeom prst="uturnArrow">
            <a:avLst>
              <a:gd name="adj1" fmla="val 37244"/>
              <a:gd name="adj2" fmla="val 18622"/>
              <a:gd name="adj3" fmla="val 20252"/>
              <a:gd name="adj4" fmla="val 52602"/>
              <a:gd name="adj5" fmla="val 96832"/>
            </a:avLst>
          </a:prstGeom>
          <a:solidFill>
            <a:schemeClr val="accent4"/>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grpSp>
        <p:nvGrpSpPr>
          <p:cNvPr id="902" name="Google Shape;902;p96" title="Short Milestone"/>
          <p:cNvGrpSpPr/>
          <p:nvPr/>
        </p:nvGrpSpPr>
        <p:grpSpPr>
          <a:xfrm>
            <a:off x="6697169" y="2759613"/>
            <a:ext cx="348525" cy="374119"/>
            <a:chOff x="8929554" y="3679484"/>
            <a:chExt cx="464700" cy="498826"/>
          </a:xfrm>
        </p:grpSpPr>
        <p:sp>
          <p:nvSpPr>
            <p:cNvPr id="903" name="Google Shape;903;p96" title="Circle Background"/>
            <p:cNvSpPr/>
            <p:nvPr/>
          </p:nvSpPr>
          <p:spPr>
            <a:xfrm>
              <a:off x="8929554" y="3713610"/>
              <a:ext cx="464700" cy="464700"/>
            </a:xfrm>
            <a:prstGeom prst="ellipse">
              <a:avLst/>
            </a:prstGeom>
            <a:no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sp>
          <p:nvSpPr>
            <p:cNvPr id="904" name="Google Shape;904;p96"/>
            <p:cNvSpPr txBox="1"/>
            <p:nvPr/>
          </p:nvSpPr>
          <p:spPr>
            <a:xfrm>
              <a:off x="8954863" y="3679484"/>
              <a:ext cx="399600" cy="143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000000"/>
                </a:buClr>
                <a:buSzPts val="700"/>
                <a:buFont typeface="Trebuchet MS"/>
                <a:buNone/>
              </a:pPr>
              <a:r>
                <a:rPr lang="en" sz="700" b="0" i="0" u="none" strike="noStrike" cap="none">
                  <a:solidFill>
                    <a:srgbClr val="000000"/>
                  </a:solidFill>
                  <a:latin typeface="Trebuchet MS"/>
                  <a:ea typeface="Trebuchet MS"/>
                  <a:cs typeface="Trebuchet MS"/>
                  <a:sym typeface="Trebuchet MS"/>
                </a:rPr>
                <a:t>Deploy</a:t>
              </a:r>
              <a:endParaRPr sz="1000" b="0" i="0" u="none" strike="noStrike" cap="none">
                <a:solidFill>
                  <a:srgbClr val="000000"/>
                </a:solidFill>
                <a:latin typeface="Arial"/>
                <a:ea typeface="Arial"/>
                <a:cs typeface="Arial"/>
                <a:sym typeface="Arial"/>
              </a:endParaRPr>
            </a:p>
          </p:txBody>
        </p:sp>
      </p:grpSp>
      <p:grpSp>
        <p:nvGrpSpPr>
          <p:cNvPr id="905" name="Google Shape;905;p96" title="Item Text"/>
          <p:cNvGrpSpPr/>
          <p:nvPr/>
        </p:nvGrpSpPr>
        <p:grpSpPr>
          <a:xfrm>
            <a:off x="5701638" y="3594669"/>
            <a:ext cx="1552256" cy="960235"/>
            <a:chOff x="7593777" y="5003373"/>
            <a:chExt cx="1776647" cy="1280313"/>
          </a:xfrm>
        </p:grpSpPr>
        <p:sp>
          <p:nvSpPr>
            <p:cNvPr id="906" name="Google Shape;906;p96"/>
            <p:cNvSpPr txBox="1"/>
            <p:nvPr/>
          </p:nvSpPr>
          <p:spPr>
            <a:xfrm>
              <a:off x="7602524" y="5003373"/>
              <a:ext cx="1767900" cy="3693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900"/>
                <a:buFont typeface="Trebuchet MS"/>
                <a:buNone/>
              </a:pPr>
              <a:r>
                <a:rPr lang="en" sz="900" b="0" i="0" u="none" strike="noStrike" cap="none">
                  <a:solidFill>
                    <a:schemeClr val="accent2"/>
                  </a:solidFill>
                  <a:latin typeface="Trebuchet MS"/>
                  <a:ea typeface="Trebuchet MS"/>
                  <a:cs typeface="Trebuchet MS"/>
                  <a:sym typeface="Trebuchet MS"/>
                </a:rPr>
                <a:t>Individual services released, deployed</a:t>
              </a:r>
              <a:endParaRPr sz="1000" b="0" i="0" u="none" strike="noStrike" cap="none">
                <a:solidFill>
                  <a:schemeClr val="accent2"/>
                </a:solidFill>
                <a:latin typeface="Arial"/>
                <a:ea typeface="Arial"/>
                <a:cs typeface="Arial"/>
                <a:sym typeface="Arial"/>
              </a:endParaRPr>
            </a:p>
          </p:txBody>
        </p:sp>
        <p:sp>
          <p:nvSpPr>
            <p:cNvPr id="907" name="Google Shape;907;p96"/>
            <p:cNvSpPr txBox="1"/>
            <p:nvPr/>
          </p:nvSpPr>
          <p:spPr>
            <a:xfrm>
              <a:off x="7593777" y="5421786"/>
              <a:ext cx="1767900" cy="8619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61E7F1"/>
                </a:buClr>
                <a:buSzPts val="700"/>
                <a:buFont typeface="Trebuchet MS"/>
                <a:buNone/>
              </a:pPr>
              <a:r>
                <a:rPr lang="en" sz="700" b="0" i="0" u="none" strike="noStrike" cap="none">
                  <a:solidFill>
                    <a:schemeClr val="accent3"/>
                  </a:solidFill>
                  <a:latin typeface="Trebuchet MS"/>
                  <a:ea typeface="Trebuchet MS"/>
                  <a:cs typeface="Trebuchet MS"/>
                  <a:sym typeface="Trebuchet MS"/>
                </a:rPr>
                <a:t>A release for a repo/service/library is made on GitHub &amp; package/image pushed to npmjs or dockerhub. It is then deployed on Dev environment (on AWS). This happens multiple times.</a:t>
              </a:r>
              <a:endParaRPr sz="1000" b="0" i="0" u="none" strike="noStrike" cap="none">
                <a:solidFill>
                  <a:schemeClr val="accent3"/>
                </a:solidFill>
                <a:latin typeface="Arial"/>
                <a:ea typeface="Arial"/>
                <a:cs typeface="Arial"/>
                <a:sym typeface="Arial"/>
              </a:endParaRPr>
            </a:p>
          </p:txBody>
        </p:sp>
      </p:grpSp>
      <p:sp>
        <p:nvSpPr>
          <p:cNvPr id="908" name="Google Shape;908;p96" title="Timeline Arrow"/>
          <p:cNvSpPr/>
          <p:nvPr/>
        </p:nvSpPr>
        <p:spPr>
          <a:xfrm>
            <a:off x="7027773" y="2083525"/>
            <a:ext cx="1541400" cy="488400"/>
          </a:xfrm>
          <a:prstGeom prst="uturnArrow">
            <a:avLst>
              <a:gd name="adj1" fmla="val 37244"/>
              <a:gd name="adj2" fmla="val 18622"/>
              <a:gd name="adj3" fmla="val 20252"/>
              <a:gd name="adj4" fmla="val 52602"/>
              <a:gd name="adj5" fmla="val 96832"/>
            </a:avLst>
          </a:prstGeom>
          <a:solidFill>
            <a:srgbClr val="38761D"/>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sp>
        <p:nvSpPr>
          <p:cNvPr id="909" name="Google Shape;909;p96" title="Duration Text"/>
          <p:cNvSpPr txBox="1"/>
          <p:nvPr/>
        </p:nvSpPr>
        <p:spPr>
          <a:xfrm>
            <a:off x="7334293" y="1926701"/>
            <a:ext cx="1161600" cy="107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700"/>
              <a:buFont typeface="Trebuchet MS"/>
              <a:buNone/>
            </a:pPr>
            <a:r>
              <a:rPr lang="en" sz="700" b="0" i="0" u="none" strike="noStrike" cap="none">
                <a:solidFill>
                  <a:srgbClr val="FFFFFF"/>
                </a:solidFill>
                <a:latin typeface="Trebuchet MS"/>
                <a:ea typeface="Trebuchet MS"/>
                <a:cs typeface="Trebuchet MS"/>
                <a:sym typeface="Trebuchet MS"/>
              </a:rPr>
              <a:t>Sprint/Release/Schedule</a:t>
            </a:r>
            <a:endParaRPr sz="1000" b="0" i="0" u="none" strike="noStrike" cap="none">
              <a:solidFill>
                <a:srgbClr val="000000"/>
              </a:solidFill>
              <a:latin typeface="Arial"/>
              <a:ea typeface="Arial"/>
              <a:cs typeface="Arial"/>
              <a:sym typeface="Arial"/>
            </a:endParaRPr>
          </a:p>
        </p:txBody>
      </p:sp>
      <p:cxnSp>
        <p:nvCxnSpPr>
          <p:cNvPr id="910" name="Google Shape;910;p96" title="Connecter Line"/>
          <p:cNvCxnSpPr/>
          <p:nvPr/>
        </p:nvCxnSpPr>
        <p:spPr>
          <a:xfrm>
            <a:off x="7797294" y="1754129"/>
            <a:ext cx="2400" cy="329400"/>
          </a:xfrm>
          <a:prstGeom prst="straightConnector1">
            <a:avLst/>
          </a:prstGeom>
          <a:noFill/>
          <a:ln w="38100" cap="flat" cmpd="sng">
            <a:solidFill>
              <a:schemeClr val="accent6"/>
            </a:solidFill>
            <a:prstDash val="solid"/>
            <a:miter lim="800000"/>
            <a:headEnd type="oval" w="med" len="med"/>
            <a:tailEnd type="oval" w="med" len="med"/>
          </a:ln>
        </p:spPr>
      </p:cxnSp>
      <p:grpSp>
        <p:nvGrpSpPr>
          <p:cNvPr id="911" name="Google Shape;911;p96" title="Item Text"/>
          <p:cNvGrpSpPr/>
          <p:nvPr/>
        </p:nvGrpSpPr>
        <p:grpSpPr>
          <a:xfrm>
            <a:off x="7019647" y="1002137"/>
            <a:ext cx="1557450" cy="832908"/>
            <a:chOff x="9373050" y="1563222"/>
            <a:chExt cx="2076600" cy="1110544"/>
          </a:xfrm>
        </p:grpSpPr>
        <p:sp>
          <p:nvSpPr>
            <p:cNvPr id="912" name="Google Shape;912;p96"/>
            <p:cNvSpPr txBox="1"/>
            <p:nvPr/>
          </p:nvSpPr>
          <p:spPr>
            <a:xfrm>
              <a:off x="9373050" y="1563222"/>
              <a:ext cx="2076600" cy="266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1300"/>
                <a:buFont typeface="Trebuchet MS"/>
                <a:buNone/>
              </a:pPr>
              <a:r>
                <a:rPr lang="en" sz="1300" b="0" i="0" u="none" strike="noStrike" cap="none">
                  <a:solidFill>
                    <a:schemeClr val="accent2"/>
                  </a:solidFill>
                  <a:latin typeface="Trebuchet MS"/>
                  <a:ea typeface="Trebuchet MS"/>
                  <a:cs typeface="Trebuchet MS"/>
                  <a:sym typeface="Trebuchet MS"/>
                </a:rPr>
                <a:t>QA</a:t>
              </a:r>
              <a:endParaRPr sz="1000" b="0" i="0" u="none" strike="noStrike" cap="none">
                <a:solidFill>
                  <a:schemeClr val="accent2"/>
                </a:solidFill>
                <a:latin typeface="Arial"/>
                <a:ea typeface="Arial"/>
                <a:cs typeface="Arial"/>
                <a:sym typeface="Arial"/>
              </a:endParaRPr>
            </a:p>
          </p:txBody>
        </p:sp>
        <p:sp>
          <p:nvSpPr>
            <p:cNvPr id="913" name="Google Shape;913;p96"/>
            <p:cNvSpPr txBox="1"/>
            <p:nvPr/>
          </p:nvSpPr>
          <p:spPr>
            <a:xfrm>
              <a:off x="9527400" y="1955566"/>
              <a:ext cx="1767900" cy="7182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61E7F1"/>
                </a:buClr>
                <a:buSzPts val="700"/>
                <a:buFont typeface="Trebuchet MS"/>
                <a:buNone/>
              </a:pPr>
              <a:r>
                <a:rPr lang="en" sz="700" b="0" i="0" u="none" strike="noStrike" cap="none">
                  <a:solidFill>
                    <a:schemeClr val="accent3"/>
                  </a:solidFill>
                  <a:latin typeface="Trebuchet MS"/>
                  <a:ea typeface="Trebuchet MS"/>
                  <a:cs typeface="Trebuchet MS"/>
                  <a:sym typeface="Trebuchet MS"/>
                </a:rPr>
                <a:t>QA is performed on a deployment with the RC using various test collections.. Bugs are logged for issues found &amp; triaged, fixed</a:t>
              </a:r>
              <a:endParaRPr sz="1000" b="0" i="0" u="none" strike="noStrike" cap="none">
                <a:solidFill>
                  <a:schemeClr val="accent3"/>
                </a:solidFill>
                <a:latin typeface="Arial"/>
                <a:ea typeface="Arial"/>
                <a:cs typeface="Arial"/>
                <a:sym typeface="Arial"/>
              </a:endParaRPr>
            </a:p>
          </p:txBody>
        </p:sp>
      </p:grpSp>
      <p:cxnSp>
        <p:nvCxnSpPr>
          <p:cNvPr id="914" name="Google Shape;914;p96" title="Connecter Line"/>
          <p:cNvCxnSpPr/>
          <p:nvPr/>
        </p:nvCxnSpPr>
        <p:spPr>
          <a:xfrm>
            <a:off x="8476134" y="2614558"/>
            <a:ext cx="0" cy="330300"/>
          </a:xfrm>
          <a:prstGeom prst="straightConnector1">
            <a:avLst/>
          </a:prstGeom>
          <a:noFill/>
          <a:ln w="38100" cap="flat" cmpd="sng">
            <a:solidFill>
              <a:schemeClr val="accent6"/>
            </a:solidFill>
            <a:prstDash val="solid"/>
            <a:miter lim="800000"/>
            <a:headEnd type="oval" w="med" len="med"/>
            <a:tailEnd type="oval" w="med" len="med"/>
          </a:ln>
        </p:spPr>
      </p:cxnSp>
      <p:grpSp>
        <p:nvGrpSpPr>
          <p:cNvPr id="915" name="Google Shape;915;p96" title="Launch Graphic"/>
          <p:cNvGrpSpPr/>
          <p:nvPr/>
        </p:nvGrpSpPr>
        <p:grpSpPr>
          <a:xfrm>
            <a:off x="8220976" y="2987645"/>
            <a:ext cx="510300" cy="510300"/>
            <a:chOff x="10961301" y="3355525"/>
            <a:chExt cx="680400" cy="680400"/>
          </a:xfrm>
        </p:grpSpPr>
        <p:sp>
          <p:nvSpPr>
            <p:cNvPr id="916" name="Google Shape;916;p96" title="Launch Circle"/>
            <p:cNvSpPr/>
            <p:nvPr/>
          </p:nvSpPr>
          <p:spPr>
            <a:xfrm>
              <a:off x="10961301" y="3355525"/>
              <a:ext cx="680400" cy="680400"/>
            </a:xfrm>
            <a:prstGeom prst="ellipse">
              <a:avLst/>
            </a:prstGeom>
            <a:solidFill>
              <a:srgbClr val="00B050"/>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pic>
          <p:nvPicPr>
            <p:cNvPr id="917" name="Google Shape;917;p96" title="Launch Icon"/>
            <p:cNvPicPr preferRelativeResize="0"/>
            <p:nvPr/>
          </p:nvPicPr>
          <p:blipFill rotWithShape="1">
            <a:blip r:embed="rId4">
              <a:alphaModFix/>
            </a:blip>
            <a:srcRect/>
            <a:stretch/>
          </p:blipFill>
          <p:spPr>
            <a:xfrm>
              <a:off x="11202868" y="3548145"/>
              <a:ext cx="235505" cy="315487"/>
            </a:xfrm>
            <a:prstGeom prst="rect">
              <a:avLst/>
            </a:prstGeom>
            <a:noFill/>
            <a:ln>
              <a:noFill/>
            </a:ln>
          </p:spPr>
        </p:pic>
      </p:grpSp>
      <p:grpSp>
        <p:nvGrpSpPr>
          <p:cNvPr id="918" name="Google Shape;918;p96" title="Item Text"/>
          <p:cNvGrpSpPr/>
          <p:nvPr/>
        </p:nvGrpSpPr>
        <p:grpSpPr>
          <a:xfrm>
            <a:off x="7745447" y="3675176"/>
            <a:ext cx="1325926" cy="706136"/>
            <a:chOff x="10393870" y="4930774"/>
            <a:chExt cx="1767901" cy="689586"/>
          </a:xfrm>
        </p:grpSpPr>
        <p:sp>
          <p:nvSpPr>
            <p:cNvPr id="919" name="Google Shape;919;p96"/>
            <p:cNvSpPr txBox="1"/>
            <p:nvPr/>
          </p:nvSpPr>
          <p:spPr>
            <a:xfrm>
              <a:off x="10393870" y="4930774"/>
              <a:ext cx="1767900" cy="3909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1300"/>
                <a:buFont typeface="Trebuchet MS"/>
                <a:buNone/>
              </a:pPr>
              <a:r>
                <a:rPr lang="en" sz="1300" b="0" i="0" u="none" strike="noStrike" cap="none">
                  <a:solidFill>
                    <a:schemeClr val="accent2"/>
                  </a:solidFill>
                  <a:latin typeface="Trebuchet MS"/>
                  <a:ea typeface="Trebuchet MS"/>
                  <a:cs typeface="Trebuchet MS"/>
                  <a:sym typeface="Trebuchet MS"/>
                </a:rPr>
                <a:t>Release to Community</a:t>
              </a:r>
              <a:endParaRPr sz="1000" b="0" i="0" u="none" strike="noStrike" cap="none">
                <a:solidFill>
                  <a:schemeClr val="accent2"/>
                </a:solidFill>
                <a:latin typeface="Arial"/>
                <a:ea typeface="Arial"/>
                <a:cs typeface="Arial"/>
                <a:sym typeface="Arial"/>
              </a:endParaRPr>
            </a:p>
          </p:txBody>
        </p:sp>
        <p:sp>
          <p:nvSpPr>
            <p:cNvPr id="920" name="Google Shape;920;p96"/>
            <p:cNvSpPr txBox="1"/>
            <p:nvPr/>
          </p:nvSpPr>
          <p:spPr>
            <a:xfrm>
              <a:off x="10393871" y="5384560"/>
              <a:ext cx="1767900" cy="2358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61E7F1"/>
                </a:buClr>
                <a:buSzPts val="700"/>
                <a:buFont typeface="Trebuchet MS"/>
                <a:buNone/>
              </a:pPr>
              <a:r>
                <a:rPr lang="en" sz="700" b="0" i="0" u="none" strike="noStrike" cap="none">
                  <a:solidFill>
                    <a:schemeClr val="accent3"/>
                  </a:solidFill>
                  <a:latin typeface="Trebuchet MS"/>
                  <a:ea typeface="Trebuchet MS"/>
                  <a:cs typeface="Trebuchet MS"/>
                  <a:sym typeface="Trebuchet MS"/>
                </a:rPr>
                <a:t>If there are no high-priority bugs, and all criteria for a public release are met, this is released to Community and announcements made with detailed release notes.</a:t>
              </a:r>
              <a:endParaRPr sz="700" b="0" i="0" u="none" strike="noStrike" cap="none">
                <a:solidFill>
                  <a:schemeClr val="accent3"/>
                </a:solidFill>
                <a:latin typeface="Trebuchet MS"/>
                <a:ea typeface="Trebuchet MS"/>
                <a:cs typeface="Trebuchet MS"/>
                <a:sym typeface="Trebuchet MS"/>
              </a:endParaRPr>
            </a:p>
          </p:txBody>
        </p:sp>
      </p:grpSp>
      <p:cxnSp>
        <p:nvCxnSpPr>
          <p:cNvPr id="921" name="Google Shape;921;p96" title="Connecter Line"/>
          <p:cNvCxnSpPr/>
          <p:nvPr/>
        </p:nvCxnSpPr>
        <p:spPr>
          <a:xfrm>
            <a:off x="2984257" y="1415081"/>
            <a:ext cx="0" cy="178200"/>
          </a:xfrm>
          <a:prstGeom prst="straightConnector1">
            <a:avLst/>
          </a:prstGeom>
          <a:noFill/>
          <a:ln w="38100" cap="flat" cmpd="sng">
            <a:solidFill>
              <a:schemeClr val="accent6"/>
            </a:solidFill>
            <a:prstDash val="solid"/>
            <a:miter lim="800000"/>
            <a:headEnd type="oval" w="med" len="med"/>
            <a:tailEnd type="oval" w="med" len="med"/>
          </a:ln>
        </p:spPr>
      </p:cxnSp>
      <p:cxnSp>
        <p:nvCxnSpPr>
          <p:cNvPr id="922" name="Google Shape;922;p96" title="Connecter Line"/>
          <p:cNvCxnSpPr/>
          <p:nvPr/>
        </p:nvCxnSpPr>
        <p:spPr>
          <a:xfrm>
            <a:off x="3442108" y="3789409"/>
            <a:ext cx="0" cy="178200"/>
          </a:xfrm>
          <a:prstGeom prst="straightConnector1">
            <a:avLst/>
          </a:prstGeom>
          <a:noFill/>
          <a:ln w="38100" cap="flat" cmpd="sng">
            <a:solidFill>
              <a:schemeClr val="accent6"/>
            </a:solidFill>
            <a:prstDash val="solid"/>
            <a:miter lim="800000"/>
            <a:headEnd type="oval" w="med" len="med"/>
            <a:tailEnd type="oval" w="med" len="med"/>
          </a:ln>
        </p:spPr>
      </p:cxnSp>
      <p:sp>
        <p:nvSpPr>
          <p:cNvPr id="923" name="Google Shape;923;p96" title="Duration Text"/>
          <p:cNvSpPr txBox="1"/>
          <p:nvPr/>
        </p:nvSpPr>
        <p:spPr>
          <a:xfrm>
            <a:off x="2984256" y="3560098"/>
            <a:ext cx="954300" cy="1077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FFFFFF"/>
              </a:buClr>
              <a:buSzPts val="700"/>
              <a:buFont typeface="Trebuchet MS"/>
              <a:buNone/>
            </a:pPr>
            <a:r>
              <a:rPr lang="en" sz="700" b="0" i="0" u="none" strike="noStrike" cap="none">
                <a:solidFill>
                  <a:schemeClr val="accent2"/>
                </a:solidFill>
                <a:latin typeface="Trebuchet MS"/>
                <a:ea typeface="Trebuchet MS"/>
                <a:cs typeface="Trebuchet MS"/>
                <a:sym typeface="Trebuchet MS"/>
              </a:rPr>
              <a:t>Sprint</a:t>
            </a:r>
            <a:endParaRPr sz="1000" b="0" i="0" u="none" strike="noStrike" cap="none">
              <a:solidFill>
                <a:schemeClr val="accent2"/>
              </a:solidFill>
              <a:latin typeface="Arial"/>
              <a:ea typeface="Arial"/>
              <a:cs typeface="Arial"/>
              <a:sym typeface="Arial"/>
            </a:endParaRPr>
          </a:p>
        </p:txBody>
      </p:sp>
      <p:sp>
        <p:nvSpPr>
          <p:cNvPr id="924" name="Google Shape;924;p96" title="Duration Text"/>
          <p:cNvSpPr txBox="1"/>
          <p:nvPr/>
        </p:nvSpPr>
        <p:spPr>
          <a:xfrm>
            <a:off x="7999027" y="2722923"/>
            <a:ext cx="954300" cy="924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D8E2F3"/>
              </a:buClr>
              <a:buSzPts val="600"/>
              <a:buFont typeface="Trebuchet MS"/>
              <a:buNone/>
            </a:pPr>
            <a:r>
              <a:rPr lang="en" sz="600" b="1" i="0" u="none" strike="noStrike" cap="none">
                <a:solidFill>
                  <a:schemeClr val="accent6"/>
                </a:solidFill>
                <a:latin typeface="Trebuchet MS"/>
                <a:ea typeface="Trebuchet MS"/>
                <a:cs typeface="Trebuchet MS"/>
                <a:sym typeface="Trebuchet MS"/>
              </a:rPr>
              <a:t>Announcements</a:t>
            </a:r>
            <a:endParaRPr sz="1000" b="1" i="0" u="none" strike="noStrike" cap="none">
              <a:solidFill>
                <a:schemeClr val="accent6"/>
              </a:solidFill>
              <a:latin typeface="Arial"/>
              <a:ea typeface="Arial"/>
              <a:cs typeface="Arial"/>
              <a:sym typeface="Arial"/>
            </a:endParaRPr>
          </a:p>
        </p:txBody>
      </p:sp>
      <p:sp>
        <p:nvSpPr>
          <p:cNvPr id="925" name="Google Shape;925;p96"/>
          <p:cNvSpPr txBox="1"/>
          <p:nvPr/>
        </p:nvSpPr>
        <p:spPr>
          <a:xfrm>
            <a:off x="4235050" y="4500242"/>
            <a:ext cx="1544700" cy="4386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FFFF00"/>
              </a:buClr>
              <a:buSzPts val="800"/>
              <a:buFont typeface="Calibri"/>
              <a:buNone/>
            </a:pPr>
            <a:r>
              <a:rPr lang="en" sz="800" b="1" i="0" u="sng" strike="noStrike" cap="none">
                <a:solidFill>
                  <a:srgbClr val="38761D"/>
                </a:solidFill>
                <a:latin typeface="Calibri"/>
                <a:ea typeface="Calibri"/>
                <a:cs typeface="Calibri"/>
                <a:sym typeface="Calibri"/>
              </a:rPr>
              <a:t>Note</a:t>
            </a:r>
            <a:r>
              <a:rPr lang="en" sz="800" b="0" i="0" u="none" strike="noStrike" cap="none">
                <a:solidFill>
                  <a:srgbClr val="38761D"/>
                </a:solidFill>
                <a:latin typeface="Calibri"/>
                <a:ea typeface="Calibri"/>
                <a:cs typeface="Calibri"/>
                <a:sym typeface="Calibri"/>
              </a:rPr>
              <a:t>: This depicts a single iteration that may happen multiple times</a:t>
            </a:r>
            <a:endParaRPr sz="1000" b="0" i="0" u="none" strike="noStrike" cap="none">
              <a:solidFill>
                <a:srgbClr val="38761D"/>
              </a:solidFill>
              <a:latin typeface="Arial"/>
              <a:ea typeface="Arial"/>
              <a:cs typeface="Arial"/>
              <a:sym typeface="Arial"/>
            </a:endParaRPr>
          </a:p>
        </p:txBody>
      </p:sp>
      <p:sp>
        <p:nvSpPr>
          <p:cNvPr id="926" name="Google Shape;926;p96" title="Timeline Arrow"/>
          <p:cNvSpPr/>
          <p:nvPr/>
        </p:nvSpPr>
        <p:spPr>
          <a:xfrm rot="10800000" flipH="1">
            <a:off x="1688944" y="2576978"/>
            <a:ext cx="1152300" cy="488100"/>
          </a:xfrm>
          <a:prstGeom prst="uturnArrow">
            <a:avLst>
              <a:gd name="adj1" fmla="val 37244"/>
              <a:gd name="adj2" fmla="val 18622"/>
              <a:gd name="adj3" fmla="val 20252"/>
              <a:gd name="adj4" fmla="val 52602"/>
              <a:gd name="adj5" fmla="val 96832"/>
            </a:avLst>
          </a:prstGeom>
          <a:solidFill>
            <a:schemeClr val="accent1"/>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sp>
        <p:nvSpPr>
          <p:cNvPr id="927" name="Google Shape;927;p96" title="Timeline Arrow"/>
          <p:cNvSpPr/>
          <p:nvPr/>
        </p:nvSpPr>
        <p:spPr>
          <a:xfrm rot="10800000" flipH="1">
            <a:off x="4572000" y="2753363"/>
            <a:ext cx="3555900" cy="488100"/>
          </a:xfrm>
          <a:prstGeom prst="uturnArrow">
            <a:avLst>
              <a:gd name="adj1" fmla="val 37244"/>
              <a:gd name="adj2" fmla="val 18622"/>
              <a:gd name="adj3" fmla="val 20252"/>
              <a:gd name="adj4" fmla="val 52602"/>
              <a:gd name="adj5" fmla="val 95441"/>
            </a:avLst>
          </a:prstGeom>
          <a:solidFill>
            <a:srgbClr val="674EA7"/>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cxnSp>
        <p:nvCxnSpPr>
          <p:cNvPr id="928" name="Google Shape;928;p96" title="Connecter Line"/>
          <p:cNvCxnSpPr/>
          <p:nvPr/>
        </p:nvCxnSpPr>
        <p:spPr>
          <a:xfrm>
            <a:off x="4651222" y="2600921"/>
            <a:ext cx="0" cy="107700"/>
          </a:xfrm>
          <a:prstGeom prst="straightConnector1">
            <a:avLst/>
          </a:prstGeom>
          <a:noFill/>
          <a:ln w="9525" cap="flat" cmpd="sng">
            <a:solidFill>
              <a:srgbClr val="DDEAF6"/>
            </a:solidFill>
            <a:prstDash val="solid"/>
            <a:miter lim="800000"/>
            <a:headEnd type="oval" w="med" len="med"/>
            <a:tailEnd type="oval" w="med" len="med"/>
          </a:ln>
        </p:spPr>
      </p:cxnSp>
      <p:cxnSp>
        <p:nvCxnSpPr>
          <p:cNvPr id="929" name="Google Shape;929;p96" title="Connecter Line"/>
          <p:cNvCxnSpPr/>
          <p:nvPr/>
        </p:nvCxnSpPr>
        <p:spPr>
          <a:xfrm>
            <a:off x="8021000" y="2595905"/>
            <a:ext cx="0" cy="107700"/>
          </a:xfrm>
          <a:prstGeom prst="straightConnector1">
            <a:avLst/>
          </a:prstGeom>
          <a:noFill/>
          <a:ln w="9525" cap="flat" cmpd="sng">
            <a:solidFill>
              <a:srgbClr val="DDEAF6"/>
            </a:solidFill>
            <a:prstDash val="solid"/>
            <a:miter lim="800000"/>
            <a:headEnd type="oval" w="med" len="med"/>
            <a:tailEnd type="oval" w="med" len="med"/>
          </a:ln>
        </p:spPr>
      </p:cxnSp>
      <p:grpSp>
        <p:nvGrpSpPr>
          <p:cNvPr id="930" name="Google Shape;930;p96" title="Item Text"/>
          <p:cNvGrpSpPr/>
          <p:nvPr/>
        </p:nvGrpSpPr>
        <p:grpSpPr>
          <a:xfrm>
            <a:off x="4061058" y="3379055"/>
            <a:ext cx="1237000" cy="443441"/>
            <a:chOff x="7602524" y="4930774"/>
            <a:chExt cx="1767900" cy="600056"/>
          </a:xfrm>
        </p:grpSpPr>
        <p:sp>
          <p:nvSpPr>
            <p:cNvPr id="931" name="Google Shape;931;p96"/>
            <p:cNvSpPr txBox="1"/>
            <p:nvPr/>
          </p:nvSpPr>
          <p:spPr>
            <a:xfrm>
              <a:off x="7602524" y="4930774"/>
              <a:ext cx="1767900" cy="1875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BFBFBF"/>
                </a:buClr>
                <a:buSzPts val="900"/>
                <a:buFont typeface="Trebuchet MS"/>
                <a:buNone/>
              </a:pPr>
              <a:r>
                <a:rPr lang="en" sz="900" b="0" i="0" u="none" strike="noStrike" cap="none">
                  <a:solidFill>
                    <a:schemeClr val="accent2"/>
                  </a:solidFill>
                  <a:latin typeface="Trebuchet MS"/>
                  <a:ea typeface="Trebuchet MS"/>
                  <a:cs typeface="Trebuchet MS"/>
                  <a:sym typeface="Trebuchet MS"/>
                </a:rPr>
                <a:t>Bug Fixes, Hot Fixes</a:t>
              </a:r>
              <a:endParaRPr sz="1000" b="0" i="0" u="none" strike="noStrike" cap="none">
                <a:solidFill>
                  <a:schemeClr val="accent2"/>
                </a:solidFill>
                <a:latin typeface="Arial"/>
                <a:ea typeface="Arial"/>
                <a:cs typeface="Arial"/>
                <a:sym typeface="Arial"/>
              </a:endParaRPr>
            </a:p>
          </p:txBody>
        </p:sp>
        <p:sp>
          <p:nvSpPr>
            <p:cNvPr id="932" name="Google Shape;932;p96"/>
            <p:cNvSpPr txBox="1"/>
            <p:nvPr/>
          </p:nvSpPr>
          <p:spPr>
            <a:xfrm>
              <a:off x="7602524" y="5239230"/>
              <a:ext cx="1767900" cy="2916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61E7F1"/>
                </a:buClr>
                <a:buSzPts val="700"/>
                <a:buFont typeface="Trebuchet MS"/>
                <a:buNone/>
              </a:pPr>
              <a:r>
                <a:rPr lang="en" sz="700" b="0" i="0" u="none" strike="noStrike" cap="none">
                  <a:solidFill>
                    <a:schemeClr val="accent3"/>
                  </a:solidFill>
                  <a:latin typeface="Trebuchet MS"/>
                  <a:ea typeface="Trebuchet MS"/>
                  <a:cs typeface="Trebuchet MS"/>
                  <a:sym typeface="Trebuchet MS"/>
                </a:rPr>
                <a:t>Bug Fixes, HotFixes, Priority Features added mid-pi</a:t>
              </a:r>
              <a:endParaRPr sz="1000" b="0" i="0" u="none" strike="noStrike" cap="none">
                <a:solidFill>
                  <a:schemeClr val="accent3"/>
                </a:solidFill>
                <a:latin typeface="Arial"/>
                <a:ea typeface="Arial"/>
                <a:cs typeface="Arial"/>
                <a:sym typeface="Arial"/>
              </a:endParaRPr>
            </a:p>
          </p:txBody>
        </p:sp>
      </p:grpSp>
      <p:sp>
        <p:nvSpPr>
          <p:cNvPr id="933" name="Google Shape;933;p96" title="Timeline Arrow"/>
          <p:cNvSpPr/>
          <p:nvPr/>
        </p:nvSpPr>
        <p:spPr>
          <a:xfrm rot="10800000" flipH="1">
            <a:off x="7095783" y="2221872"/>
            <a:ext cx="989400" cy="362700"/>
          </a:xfrm>
          <a:prstGeom prst="uturnArrow">
            <a:avLst>
              <a:gd name="adj1" fmla="val 37244"/>
              <a:gd name="adj2" fmla="val 18622"/>
              <a:gd name="adj3" fmla="val 20252"/>
              <a:gd name="adj4" fmla="val 52602"/>
              <a:gd name="adj5" fmla="val 95441"/>
            </a:avLst>
          </a:prstGeom>
          <a:solidFill>
            <a:srgbClr val="F6B26B"/>
          </a:solidFill>
          <a:ln>
            <a:noFill/>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lt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cxnSp>
        <p:nvCxnSpPr>
          <p:cNvPr id="934" name="Google Shape;934;p96" title="Connecter Line"/>
          <p:cNvCxnSpPr/>
          <p:nvPr/>
        </p:nvCxnSpPr>
        <p:spPr>
          <a:xfrm flipH="1">
            <a:off x="4655686" y="3219060"/>
            <a:ext cx="62100" cy="187800"/>
          </a:xfrm>
          <a:prstGeom prst="straightConnector1">
            <a:avLst/>
          </a:prstGeom>
          <a:noFill/>
          <a:ln w="38100" cap="flat" cmpd="sng">
            <a:solidFill>
              <a:schemeClr val="accent6"/>
            </a:solidFill>
            <a:prstDash val="solid"/>
            <a:miter lim="800000"/>
            <a:headEnd type="oval" w="med" len="med"/>
            <a:tailEnd type="oval" w="med" len="med"/>
          </a:ln>
        </p:spPr>
      </p:cxnSp>
      <p:sp>
        <p:nvSpPr>
          <p:cNvPr id="935" name="Google Shape;935;p96" title="Duration Text"/>
          <p:cNvSpPr txBox="1"/>
          <p:nvPr/>
        </p:nvSpPr>
        <p:spPr>
          <a:xfrm>
            <a:off x="7130874" y="2357043"/>
            <a:ext cx="954300" cy="92400"/>
          </a:xfrm>
          <a:prstGeom prst="rect">
            <a:avLst/>
          </a:prstGeom>
          <a:noFill/>
          <a:ln>
            <a:noFill/>
          </a:ln>
        </p:spPr>
        <p:txBody>
          <a:bodyPr spcFirstLastPara="1" wrap="square" lIns="0" tIns="0" rIns="0" bIns="0" anchor="t" anchorCtr="0">
            <a:spAutoFit/>
          </a:bodyPr>
          <a:lstStyle/>
          <a:p>
            <a:pPr marL="0" marR="0" lvl="0" indent="0" algn="ctr" rtl="0">
              <a:lnSpc>
                <a:spcPct val="100000"/>
              </a:lnSpc>
              <a:spcBef>
                <a:spcPts val="0"/>
              </a:spcBef>
              <a:spcAft>
                <a:spcPts val="0"/>
              </a:spcAft>
              <a:buClr>
                <a:srgbClr val="D8E2F3"/>
              </a:buClr>
              <a:buSzPts val="600"/>
              <a:buFont typeface="Trebuchet MS"/>
              <a:buNone/>
            </a:pPr>
            <a:r>
              <a:rPr lang="en" sz="600" b="0" i="0" u="none" strike="noStrike" cap="none">
                <a:solidFill>
                  <a:schemeClr val="accent6"/>
                </a:solidFill>
                <a:latin typeface="Trebuchet MS"/>
                <a:ea typeface="Trebuchet MS"/>
                <a:cs typeface="Trebuchet MS"/>
                <a:sym typeface="Trebuchet MS"/>
              </a:rPr>
              <a:t>Priority issues, bugs</a:t>
            </a:r>
            <a:endParaRPr sz="1000" b="0" i="0" u="none" strike="noStrike" cap="none">
              <a:solidFill>
                <a:schemeClr val="accent6"/>
              </a:solidFill>
              <a:latin typeface="Arial"/>
              <a:ea typeface="Arial"/>
              <a:cs typeface="Arial"/>
              <a:sym typeface="Arial"/>
            </a:endParaRPr>
          </a:p>
        </p:txBody>
      </p:sp>
      <p:sp>
        <p:nvSpPr>
          <p:cNvPr id="936" name="Google Shape;936;p96"/>
          <p:cNvSpPr txBox="1"/>
          <p:nvPr/>
        </p:nvSpPr>
        <p:spPr>
          <a:xfrm>
            <a:off x="99209" y="4311851"/>
            <a:ext cx="1544700" cy="253800"/>
          </a:xfrm>
          <a:prstGeom prst="rect">
            <a:avLst/>
          </a:prstGeom>
          <a:noFill/>
          <a:ln>
            <a:noFill/>
          </a:ln>
        </p:spPr>
        <p:txBody>
          <a:bodyPr spcFirstLastPara="1" wrap="square" lIns="68575" tIns="34275" rIns="68575" bIns="34275" anchor="t" anchorCtr="0">
            <a:spAutoFit/>
          </a:bodyPr>
          <a:lstStyle/>
          <a:p>
            <a:pPr marL="0" marR="0" lvl="0" indent="0" algn="l" rtl="0">
              <a:lnSpc>
                <a:spcPct val="100000"/>
              </a:lnSpc>
              <a:spcBef>
                <a:spcPts val="0"/>
              </a:spcBef>
              <a:spcAft>
                <a:spcPts val="0"/>
              </a:spcAft>
              <a:buClr>
                <a:srgbClr val="92D050"/>
              </a:buClr>
              <a:buSzPts val="600"/>
              <a:buFont typeface="Calibri"/>
              <a:buNone/>
            </a:pPr>
            <a:r>
              <a:rPr lang="en" sz="600" b="0" i="0" u="none" strike="noStrike" cap="none">
                <a:solidFill>
                  <a:srgbClr val="274E13"/>
                </a:solidFill>
                <a:latin typeface="Calibri"/>
                <a:ea typeface="Calibri"/>
                <a:cs typeface="Calibri"/>
                <a:sym typeface="Calibri"/>
              </a:rPr>
              <a:t>* SemVer </a:t>
            </a:r>
            <a:r>
              <a:rPr lang="en" sz="600" b="0" i="0" u="none" strike="noStrike" cap="none">
                <a:solidFill>
                  <a:schemeClr val="accent6"/>
                </a:solidFill>
                <a:latin typeface="Calibri"/>
                <a:ea typeface="Calibri"/>
                <a:cs typeface="Calibri"/>
                <a:sym typeface="Calibri"/>
              </a:rPr>
              <a:t>x.y.z</a:t>
            </a:r>
            <a:r>
              <a:rPr lang="en" sz="600" b="0" i="0" u="none" strike="noStrike" cap="none">
                <a:solidFill>
                  <a:srgbClr val="274E13"/>
                </a:solidFill>
                <a:latin typeface="Calibri"/>
                <a:ea typeface="Calibri"/>
                <a:cs typeface="Calibri"/>
                <a:sym typeface="Calibri"/>
              </a:rPr>
              <a:t>. Moved to pure Semver starting PI-11 (11.x.x)</a:t>
            </a:r>
            <a:endParaRPr sz="1000" b="0" i="0" u="none" strike="noStrike" cap="none">
              <a:solidFill>
                <a:srgbClr val="274E13"/>
              </a:solidFill>
              <a:latin typeface="Arial"/>
              <a:ea typeface="Arial"/>
              <a:cs typeface="Arial"/>
              <a:sym typeface="Arial"/>
            </a:endParaRPr>
          </a:p>
        </p:txBody>
      </p:sp>
      <p:sp>
        <p:nvSpPr>
          <p:cNvPr id="937" name="Google Shape;937;p96" title="Group Bracket"/>
          <p:cNvSpPr/>
          <p:nvPr/>
        </p:nvSpPr>
        <p:spPr>
          <a:xfrm rot="5400000">
            <a:off x="6114774" y="2354298"/>
            <a:ext cx="529500" cy="1628400"/>
          </a:xfrm>
          <a:prstGeom prst="rightBrace">
            <a:avLst>
              <a:gd name="adj1" fmla="val 44270"/>
              <a:gd name="adj2" fmla="val 48345"/>
            </a:avLst>
          </a:prstGeom>
          <a:noFill/>
          <a:ln w="19050" cap="flat" cmpd="sng">
            <a:solidFill>
              <a:schemeClr val="accent6"/>
            </a:solidFill>
            <a:prstDash val="solid"/>
            <a:miter lim="800000"/>
            <a:headEnd type="none" w="sm" len="sm"/>
            <a:tailEnd type="none" w="sm" len="sm"/>
          </a:ln>
        </p:spPr>
        <p:txBody>
          <a:bodyPr spcFirstLastPara="1" wrap="square" lIns="68575" tIns="34275" rIns="68575" bIns="34275" anchor="ctr" anchorCtr="0">
            <a:noAutofit/>
          </a:bodyPr>
          <a:lstStyle/>
          <a:p>
            <a:pPr marL="0" marR="0" lvl="0" indent="0" algn="ctr" rtl="0">
              <a:lnSpc>
                <a:spcPct val="100000"/>
              </a:lnSpc>
              <a:spcBef>
                <a:spcPts val="0"/>
              </a:spcBef>
              <a:spcAft>
                <a:spcPts val="0"/>
              </a:spcAft>
              <a:buClr>
                <a:schemeClr val="dk1"/>
              </a:buClr>
              <a:buSzPts val="1300"/>
              <a:buFont typeface="Calibri"/>
              <a:buNone/>
            </a:pPr>
            <a:endParaRPr sz="1300" b="0" i="0" u="none" strike="noStrike" cap="none">
              <a:solidFill>
                <a:srgbClr val="61E7F1"/>
              </a:solidFill>
              <a:latin typeface="Trebuchet MS"/>
              <a:ea typeface="Trebuchet MS"/>
              <a:cs typeface="Trebuchet MS"/>
              <a:sym typeface="Trebuchet M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99"/>
          <p:cNvSpPr txBox="1">
            <a:spLocks noGrp="1"/>
          </p:cNvSpPr>
          <p:nvPr>
            <p:ph type="sldNum" idx="12"/>
          </p:nvPr>
        </p:nvSpPr>
        <p:spPr>
          <a:xfrm>
            <a:off x="2421416" y="1787724"/>
            <a:ext cx="771300" cy="102600"/>
          </a:xfrm>
          <a:prstGeom prst="rect">
            <a:avLst/>
          </a:prstGeom>
          <a:noFill/>
          <a:ln>
            <a:noFill/>
          </a:ln>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a:t>16</a:t>
            </a:fld>
            <a:endParaRPr/>
          </a:p>
        </p:txBody>
      </p:sp>
      <p:sp>
        <p:nvSpPr>
          <p:cNvPr id="959" name="Google Shape;959;p99"/>
          <p:cNvSpPr txBox="1">
            <a:spLocks noGrp="1"/>
          </p:cNvSpPr>
          <p:nvPr>
            <p:ph type="title"/>
          </p:nvPr>
        </p:nvSpPr>
        <p:spPr>
          <a:xfrm>
            <a:off x="352379" y="407944"/>
            <a:ext cx="8063700" cy="376200"/>
          </a:xfrm>
          <a:prstGeom prst="rect">
            <a:avLst/>
          </a:prstGeom>
          <a:noFill/>
          <a:ln>
            <a:noFill/>
          </a:ln>
        </p:spPr>
        <p:txBody>
          <a:bodyPr spcFirstLastPara="1" wrap="square" lIns="34275" tIns="17125" rIns="34275" bIns="17125" anchor="ctr" anchorCtr="0">
            <a:normAutofit/>
          </a:bodyPr>
          <a:lstStyle/>
          <a:p>
            <a:pPr marL="0" lvl="0" indent="0" algn="l" rtl="0">
              <a:lnSpc>
                <a:spcPct val="90000"/>
              </a:lnSpc>
              <a:spcBef>
                <a:spcPts val="0"/>
              </a:spcBef>
              <a:spcAft>
                <a:spcPts val="0"/>
              </a:spcAft>
              <a:buClr>
                <a:srgbClr val="005A83"/>
              </a:buClr>
              <a:buSzPts val="3300"/>
              <a:buFont typeface="Arial"/>
              <a:buNone/>
            </a:pPr>
            <a:r>
              <a:rPr lang="en" sz="2200" dirty="0">
                <a:latin typeface="Open Sans"/>
                <a:ea typeface="Open Sans"/>
                <a:cs typeface="Open Sans"/>
                <a:sym typeface="Open Sans"/>
              </a:rPr>
              <a:t>ML Releases: PI-24/25 update for reference</a:t>
            </a:r>
            <a:endParaRPr sz="2200" dirty="0">
              <a:latin typeface="Open Sans"/>
              <a:ea typeface="Open Sans"/>
              <a:cs typeface="Open Sans"/>
              <a:sym typeface="Open Sans"/>
            </a:endParaRPr>
          </a:p>
        </p:txBody>
      </p:sp>
      <p:grpSp>
        <p:nvGrpSpPr>
          <p:cNvPr id="960" name="Google Shape;960;p99"/>
          <p:cNvGrpSpPr/>
          <p:nvPr/>
        </p:nvGrpSpPr>
        <p:grpSpPr>
          <a:xfrm>
            <a:off x="103506" y="1237614"/>
            <a:ext cx="2726427" cy="3482836"/>
            <a:chOff x="0" y="1189989"/>
            <a:chExt cx="2726700" cy="3482836"/>
          </a:xfrm>
        </p:grpSpPr>
        <p:sp>
          <p:nvSpPr>
            <p:cNvPr id="961" name="Google Shape;961;p99"/>
            <p:cNvSpPr/>
            <p:nvPr/>
          </p:nvSpPr>
          <p:spPr>
            <a:xfrm>
              <a:off x="0" y="1189989"/>
              <a:ext cx="2726700" cy="669000"/>
            </a:xfrm>
            <a:prstGeom prst="homePlat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400"/>
                <a:buFont typeface="Arial"/>
                <a:buNone/>
              </a:pPr>
              <a:r>
                <a:rPr lang="en">
                  <a:solidFill>
                    <a:schemeClr val="lt1"/>
                  </a:solidFill>
                  <a:latin typeface="Roboto"/>
                  <a:ea typeface="Roboto"/>
                  <a:cs typeface="Roboto"/>
                  <a:sym typeface="Roboto"/>
                </a:rPr>
                <a:t>v15.0.0</a:t>
              </a:r>
              <a:endParaRPr>
                <a:solidFill>
                  <a:schemeClr val="lt1"/>
                </a:solidFill>
                <a:latin typeface="Roboto"/>
                <a:ea typeface="Roboto"/>
                <a:cs typeface="Roboto"/>
                <a:sym typeface="Roboto"/>
              </a:endParaRPr>
            </a:p>
            <a:p>
              <a:pPr marL="0" lvl="0" indent="0" algn="ctr" rtl="0">
                <a:spcBef>
                  <a:spcPts val="0"/>
                </a:spcBef>
                <a:spcAft>
                  <a:spcPts val="0"/>
                </a:spcAft>
                <a:buClr>
                  <a:schemeClr val="dk1"/>
                </a:buClr>
                <a:buSzPts val="1400"/>
                <a:buFont typeface="Arial"/>
                <a:buNone/>
              </a:pPr>
              <a:r>
                <a:rPr lang="en">
                  <a:solidFill>
                    <a:schemeClr val="lt1"/>
                  </a:solidFill>
                  <a:latin typeface="Roboto"/>
                  <a:ea typeface="Roboto"/>
                  <a:cs typeface="Roboto"/>
                  <a:sym typeface="Roboto"/>
                </a:rPr>
                <a:t>(PI-20/21)</a:t>
              </a:r>
              <a:endParaRPr>
                <a:solidFill>
                  <a:schemeClr val="lt1"/>
                </a:solidFill>
                <a:latin typeface="Roboto"/>
                <a:ea typeface="Roboto"/>
                <a:cs typeface="Roboto"/>
                <a:sym typeface="Roboto"/>
              </a:endParaRPr>
            </a:p>
          </p:txBody>
        </p:sp>
        <p:sp>
          <p:nvSpPr>
            <p:cNvPr id="962" name="Google Shape;962;p99"/>
            <p:cNvSpPr txBox="1"/>
            <p:nvPr/>
          </p:nvSpPr>
          <p:spPr>
            <a:xfrm>
              <a:off x="410850" y="2057125"/>
              <a:ext cx="1905000" cy="2615700"/>
            </a:xfrm>
            <a:prstGeom prst="rect">
              <a:avLst/>
            </a:prstGeom>
            <a:noFill/>
            <a:ln>
              <a:noFill/>
            </a:ln>
          </p:spPr>
          <p:txBody>
            <a:bodyPr spcFirstLastPara="1" wrap="square" lIns="91425" tIns="91425" rIns="91425" bIns="91425" anchor="t" anchorCtr="0">
              <a:noAutofit/>
            </a:bodyPr>
            <a:lstStyle/>
            <a:p>
              <a:pPr marL="165100" lvl="0" indent="-133350" algn="l" rtl="0">
                <a:lnSpc>
                  <a:spcPct val="115000"/>
                </a:lnSpc>
                <a:spcBef>
                  <a:spcPts val="0"/>
                </a:spcBef>
                <a:spcAft>
                  <a:spcPts val="0"/>
                </a:spcAft>
                <a:buClr>
                  <a:schemeClr val="dk1"/>
                </a:buClr>
                <a:buSzPts val="900"/>
                <a:buFont typeface="Roboto"/>
                <a:buAutoNum type="arabicPeriod"/>
              </a:pPr>
              <a:r>
                <a:rPr lang="en" sz="900">
                  <a:solidFill>
                    <a:schemeClr val="dk1"/>
                  </a:solidFill>
                  <a:latin typeface="Roboto"/>
                  <a:ea typeface="Roboto"/>
                  <a:cs typeface="Roboto"/>
                  <a:sym typeface="Roboto"/>
                </a:rPr>
                <a:t>Separations of </a:t>
              </a:r>
              <a:r>
                <a:rPr lang="en" sz="900">
                  <a:solidFill>
                    <a:schemeClr val="accent6"/>
                  </a:solidFill>
                  <a:latin typeface="Roboto"/>
                  <a:ea typeface="Roboto"/>
                  <a:cs typeface="Roboto"/>
                  <a:sym typeface="Roboto"/>
                </a:rPr>
                <a:t>external</a:t>
              </a:r>
              <a:r>
                <a:rPr lang="en" sz="900">
                  <a:solidFill>
                    <a:schemeClr val="dk1"/>
                  </a:solidFill>
                  <a:latin typeface="Roboto"/>
                  <a:ea typeface="Roboto"/>
                  <a:cs typeface="Roboto"/>
                  <a:sym typeface="Roboto"/>
                </a:rPr>
                <a:t> </a:t>
              </a:r>
              <a:r>
                <a:rPr lang="en" sz="900">
                  <a:solidFill>
                    <a:schemeClr val="accent6"/>
                  </a:solidFill>
                  <a:latin typeface="Roboto"/>
                  <a:ea typeface="Roboto"/>
                  <a:cs typeface="Roboto"/>
                  <a:sym typeface="Roboto"/>
                </a:rPr>
                <a:t>backend dependencies</a:t>
              </a:r>
              <a:r>
                <a:rPr lang="en" sz="900">
                  <a:solidFill>
                    <a:schemeClr val="dk1"/>
                  </a:solidFill>
                  <a:latin typeface="Roboto"/>
                  <a:ea typeface="Roboto"/>
                  <a:cs typeface="Roboto"/>
                  <a:sym typeface="Roboto"/>
                </a:rPr>
                <a:t> from Mojaloop Helm charts</a:t>
              </a:r>
              <a:endParaRPr sz="900">
                <a:solidFill>
                  <a:schemeClr val="dk1"/>
                </a:solidFill>
                <a:latin typeface="Roboto"/>
                <a:ea typeface="Roboto"/>
                <a:cs typeface="Roboto"/>
                <a:sym typeface="Roboto"/>
              </a:endParaRPr>
            </a:p>
            <a:p>
              <a:pPr marL="165100" lvl="0" indent="-133350" algn="l" rtl="0">
                <a:lnSpc>
                  <a:spcPct val="115000"/>
                </a:lnSpc>
                <a:spcBef>
                  <a:spcPts val="0"/>
                </a:spcBef>
                <a:spcAft>
                  <a:spcPts val="0"/>
                </a:spcAft>
                <a:buClr>
                  <a:schemeClr val="dk1"/>
                </a:buClr>
                <a:buSzPts val="900"/>
                <a:buFont typeface="Roboto"/>
                <a:buAutoNum type="arabicPeriod"/>
              </a:pPr>
              <a:r>
                <a:rPr lang="en" sz="900">
                  <a:solidFill>
                    <a:schemeClr val="dk1"/>
                  </a:solidFill>
                  <a:latin typeface="Roboto"/>
                  <a:ea typeface="Roboto"/>
                  <a:cs typeface="Roboto"/>
                  <a:sym typeface="Roboto"/>
                </a:rPr>
                <a:t>Utilise </a:t>
              </a:r>
              <a:r>
                <a:rPr lang="en" sz="900">
                  <a:solidFill>
                    <a:schemeClr val="accent6"/>
                  </a:solidFill>
                  <a:latin typeface="Roboto"/>
                  <a:ea typeface="Roboto"/>
                  <a:cs typeface="Roboto"/>
                  <a:sym typeface="Roboto"/>
                </a:rPr>
                <a:t>externalised secrets</a:t>
              </a:r>
              <a:r>
                <a:rPr lang="en" sz="900">
                  <a:solidFill>
                    <a:schemeClr val="dk1"/>
                  </a:solidFill>
                  <a:latin typeface="Roboto"/>
                  <a:ea typeface="Roboto"/>
                  <a:cs typeface="Roboto"/>
                  <a:sym typeface="Roboto"/>
                </a:rPr>
                <a:t> for </a:t>
              </a:r>
              <a:r>
                <a:rPr lang="en" sz="900">
                  <a:solidFill>
                    <a:schemeClr val="accent6"/>
                  </a:solidFill>
                  <a:latin typeface="Roboto"/>
                  <a:ea typeface="Roboto"/>
                  <a:cs typeface="Roboto"/>
                  <a:sym typeface="Roboto"/>
                </a:rPr>
                <a:t>password </a:t>
              </a:r>
              <a:r>
                <a:rPr lang="en" sz="900">
                  <a:solidFill>
                    <a:schemeClr val="dk1"/>
                  </a:solidFill>
                  <a:latin typeface="Roboto"/>
                  <a:ea typeface="Roboto"/>
                  <a:cs typeface="Roboto"/>
                  <a:sym typeface="Roboto"/>
                </a:rPr>
                <a:t>management (#</a:t>
              </a:r>
              <a:r>
                <a:rPr lang="en" sz="900" u="sng">
                  <a:solidFill>
                    <a:schemeClr val="hlink"/>
                  </a:solidFill>
                  <a:latin typeface="Roboto"/>
                  <a:ea typeface="Roboto"/>
                  <a:cs typeface="Roboto"/>
                  <a:sym typeface="Roboto"/>
                  <a:hlinkClick r:id="rId3"/>
                </a:rPr>
                <a:t>3082</a:t>
              </a:r>
              <a:r>
                <a:rPr lang="en" sz="900">
                  <a:solidFill>
                    <a:schemeClr val="dk1"/>
                  </a:solidFill>
                  <a:latin typeface="Roboto"/>
                  <a:ea typeface="Roboto"/>
                  <a:cs typeface="Roboto"/>
                  <a:sym typeface="Roboto"/>
                </a:rPr>
                <a:t>)</a:t>
              </a:r>
              <a:endParaRPr sz="900">
                <a:solidFill>
                  <a:schemeClr val="dk1"/>
                </a:solidFill>
                <a:latin typeface="Roboto"/>
                <a:ea typeface="Roboto"/>
                <a:cs typeface="Roboto"/>
                <a:sym typeface="Roboto"/>
              </a:endParaRPr>
            </a:p>
            <a:p>
              <a:pPr marL="165100" lvl="0" indent="-133350" algn="l" rtl="0">
                <a:lnSpc>
                  <a:spcPct val="115000"/>
                </a:lnSpc>
                <a:spcBef>
                  <a:spcPts val="0"/>
                </a:spcBef>
                <a:spcAft>
                  <a:spcPts val="0"/>
                </a:spcAft>
                <a:buClr>
                  <a:schemeClr val="dk1"/>
                </a:buClr>
                <a:buSzPts val="900"/>
                <a:buFont typeface="Roboto"/>
                <a:buAutoNum type="arabicPeriod"/>
              </a:pPr>
              <a:r>
                <a:rPr lang="en" sz="900">
                  <a:solidFill>
                    <a:schemeClr val="accent6"/>
                  </a:solidFill>
                  <a:latin typeface="Roboto"/>
                  <a:ea typeface="Roboto"/>
                  <a:cs typeface="Roboto"/>
                  <a:sym typeface="Roboto"/>
                </a:rPr>
                <a:t>Bulk SDK</a:t>
              </a:r>
              <a:r>
                <a:rPr lang="en" sz="900">
                  <a:solidFill>
                    <a:schemeClr val="dk1"/>
                  </a:solidFill>
                  <a:latin typeface="Roboto"/>
                  <a:ea typeface="Roboto"/>
                  <a:cs typeface="Roboto"/>
                  <a:sym typeface="Roboto"/>
                </a:rPr>
                <a:t> functionality </a:t>
              </a:r>
              <a:r>
                <a:rPr lang="en" sz="900">
                  <a:solidFill>
                    <a:schemeClr val="accent6"/>
                  </a:solidFill>
                  <a:latin typeface="Roboto"/>
                  <a:ea typeface="Roboto"/>
                  <a:cs typeface="Roboto"/>
                  <a:sym typeface="Roboto"/>
                </a:rPr>
                <a:t>support</a:t>
              </a:r>
              <a:r>
                <a:rPr lang="en" sz="900">
                  <a:solidFill>
                    <a:schemeClr val="dk1"/>
                  </a:solidFill>
                  <a:latin typeface="Roboto"/>
                  <a:ea typeface="Roboto"/>
                  <a:cs typeface="Roboto"/>
                  <a:sym typeface="Roboto"/>
                </a:rPr>
                <a:t> out-of-the box</a:t>
              </a:r>
              <a:endParaRPr sz="900">
                <a:solidFill>
                  <a:schemeClr val="dk1"/>
                </a:solidFill>
                <a:latin typeface="Roboto"/>
                <a:ea typeface="Roboto"/>
                <a:cs typeface="Roboto"/>
                <a:sym typeface="Roboto"/>
              </a:endParaRPr>
            </a:p>
            <a:p>
              <a:pPr marL="165100" lvl="0" indent="-133350" algn="l" rtl="0">
                <a:lnSpc>
                  <a:spcPct val="115000"/>
                </a:lnSpc>
                <a:spcBef>
                  <a:spcPts val="0"/>
                </a:spcBef>
                <a:spcAft>
                  <a:spcPts val="0"/>
                </a:spcAft>
                <a:buClr>
                  <a:schemeClr val="dk1"/>
                </a:buClr>
                <a:buSzPts val="900"/>
                <a:buFont typeface="Roboto"/>
                <a:buAutoNum type="arabicPeriod"/>
              </a:pPr>
              <a:r>
                <a:rPr lang="en" sz="900">
                  <a:solidFill>
                    <a:schemeClr val="accent6"/>
                  </a:solidFill>
                  <a:latin typeface="Roboto"/>
                  <a:ea typeface="Roboto"/>
                  <a:cs typeface="Roboto"/>
                  <a:sym typeface="Roboto"/>
                </a:rPr>
                <a:t>IaC v4.0.x</a:t>
              </a:r>
              <a:r>
                <a:rPr lang="en" sz="900">
                  <a:solidFill>
                    <a:schemeClr val="dk1"/>
                  </a:solidFill>
                  <a:latin typeface="Roboto"/>
                  <a:ea typeface="Roboto"/>
                  <a:cs typeface="Roboto"/>
                  <a:sym typeface="Roboto"/>
                </a:rPr>
                <a:t> with </a:t>
              </a:r>
              <a:r>
                <a:rPr lang="en" sz="900">
                  <a:solidFill>
                    <a:schemeClr val="accent6"/>
                  </a:solidFill>
                  <a:latin typeface="Roboto"/>
                  <a:ea typeface="Roboto"/>
                  <a:cs typeface="Roboto"/>
                  <a:sym typeface="Roboto"/>
                </a:rPr>
                <a:t>support</a:t>
              </a:r>
              <a:r>
                <a:rPr lang="en" sz="900">
                  <a:solidFill>
                    <a:schemeClr val="dk1"/>
                  </a:solidFill>
                  <a:latin typeface="Roboto"/>
                  <a:ea typeface="Roboto"/>
                  <a:cs typeface="Roboto"/>
                  <a:sym typeface="Roboto"/>
                </a:rPr>
                <a:t> for Mojaloop </a:t>
              </a:r>
              <a:r>
                <a:rPr lang="en" sz="900">
                  <a:solidFill>
                    <a:schemeClr val="accent6"/>
                  </a:solidFill>
                  <a:latin typeface="Roboto"/>
                  <a:ea typeface="Roboto"/>
                  <a:cs typeface="Roboto"/>
                  <a:sym typeface="Roboto"/>
                </a:rPr>
                <a:t>v15.0.0</a:t>
              </a:r>
              <a:r>
                <a:rPr lang="en" sz="900">
                  <a:solidFill>
                    <a:schemeClr val="dk1"/>
                  </a:solidFill>
                  <a:latin typeface="Roboto"/>
                  <a:ea typeface="Roboto"/>
                  <a:cs typeface="Roboto"/>
                  <a:sym typeface="Roboto"/>
                </a:rPr>
                <a:t> &amp; </a:t>
              </a:r>
              <a:r>
                <a:rPr lang="en" sz="900">
                  <a:solidFill>
                    <a:schemeClr val="accent6"/>
                  </a:solidFill>
                  <a:latin typeface="Roboto"/>
                  <a:ea typeface="Roboto"/>
                  <a:cs typeface="Roboto"/>
                  <a:sym typeface="Roboto"/>
                </a:rPr>
                <a:t>passwords</a:t>
              </a:r>
              <a:r>
                <a:rPr lang="en" sz="900">
                  <a:solidFill>
                    <a:schemeClr val="dk1"/>
                  </a:solidFill>
                  <a:latin typeface="Roboto"/>
                  <a:ea typeface="Roboto"/>
                  <a:cs typeface="Roboto"/>
                  <a:sym typeface="Roboto"/>
                </a:rPr>
                <a:t> with </a:t>
              </a:r>
              <a:r>
                <a:rPr lang="en" sz="900">
                  <a:solidFill>
                    <a:schemeClr val="accent6"/>
                  </a:solidFill>
                  <a:latin typeface="Roboto"/>
                  <a:ea typeface="Roboto"/>
                  <a:cs typeface="Roboto"/>
                  <a:sym typeface="Roboto"/>
                </a:rPr>
                <a:t>Special Characters </a:t>
              </a:r>
              <a:r>
                <a:rPr lang="en" sz="900">
                  <a:solidFill>
                    <a:schemeClr val="dk1"/>
                  </a:solidFill>
                  <a:latin typeface="Roboto"/>
                  <a:ea typeface="Roboto"/>
                  <a:cs typeface="Roboto"/>
                  <a:sym typeface="Roboto"/>
                </a:rPr>
                <a:t>managed by</a:t>
              </a:r>
              <a:r>
                <a:rPr lang="en" sz="900">
                  <a:solidFill>
                    <a:schemeClr val="accent6"/>
                  </a:solidFill>
                  <a:latin typeface="Roboto"/>
                  <a:ea typeface="Roboto"/>
                  <a:cs typeface="Roboto"/>
                  <a:sym typeface="Roboto"/>
                </a:rPr>
                <a:t> HashiCorp-Vault</a:t>
              </a:r>
              <a:endParaRPr sz="900">
                <a:solidFill>
                  <a:schemeClr val="accent6"/>
                </a:solidFill>
                <a:latin typeface="Roboto"/>
                <a:ea typeface="Roboto"/>
                <a:cs typeface="Roboto"/>
                <a:sym typeface="Roboto"/>
              </a:endParaRPr>
            </a:p>
            <a:p>
              <a:pPr marL="165100" lvl="0" indent="-133350" algn="l" rtl="0">
                <a:lnSpc>
                  <a:spcPct val="115000"/>
                </a:lnSpc>
                <a:spcBef>
                  <a:spcPts val="0"/>
                </a:spcBef>
                <a:spcAft>
                  <a:spcPts val="0"/>
                </a:spcAft>
                <a:buClr>
                  <a:schemeClr val="dk1"/>
                </a:buClr>
                <a:buSzPts val="900"/>
                <a:buFont typeface="Roboto"/>
                <a:buAutoNum type="arabicPeriod"/>
              </a:pPr>
              <a:r>
                <a:rPr lang="en" sz="900">
                  <a:solidFill>
                    <a:schemeClr val="accent6"/>
                  </a:solidFill>
                  <a:latin typeface="Roboto"/>
                  <a:ea typeface="Roboto"/>
                  <a:cs typeface="Roboto"/>
                  <a:sym typeface="Roboto"/>
                </a:rPr>
                <a:t>Finance Portal v3 </a:t>
              </a:r>
              <a:r>
                <a:rPr lang="en" sz="900">
                  <a:solidFill>
                    <a:schemeClr val="dk1"/>
                  </a:solidFill>
                  <a:latin typeface="Roboto"/>
                  <a:ea typeface="Roboto"/>
                  <a:cs typeface="Roboto"/>
                  <a:sym typeface="Roboto"/>
                </a:rPr>
                <a:t>(</a:t>
              </a:r>
              <a:r>
                <a:rPr lang="en" sz="900">
                  <a:solidFill>
                    <a:schemeClr val="accent6"/>
                  </a:solidFill>
                  <a:latin typeface="Roboto"/>
                  <a:ea typeface="Roboto"/>
                  <a:cs typeface="Roboto"/>
                  <a:sym typeface="Roboto"/>
                </a:rPr>
                <a:t>BoF v3.0.0</a:t>
              </a:r>
              <a:r>
                <a:rPr lang="en" sz="900">
                  <a:solidFill>
                    <a:schemeClr val="dk1"/>
                  </a:solidFill>
                  <a:latin typeface="Roboto"/>
                  <a:ea typeface="Roboto"/>
                  <a:cs typeface="Roboto"/>
                  <a:sym typeface="Roboto"/>
                </a:rPr>
                <a:t>) fixes for </a:t>
              </a:r>
              <a:r>
                <a:rPr lang="en" sz="900">
                  <a:solidFill>
                    <a:schemeClr val="accent6"/>
                  </a:solidFill>
                  <a:latin typeface="Roboto"/>
                  <a:ea typeface="Roboto"/>
                  <a:cs typeface="Roboto"/>
                  <a:sym typeface="Roboto"/>
                </a:rPr>
                <a:t>passwords</a:t>
              </a:r>
              <a:r>
                <a:rPr lang="en" sz="900">
                  <a:solidFill>
                    <a:schemeClr val="dk1"/>
                  </a:solidFill>
                  <a:latin typeface="Roboto"/>
                  <a:ea typeface="Roboto"/>
                  <a:cs typeface="Roboto"/>
                  <a:sym typeface="Roboto"/>
                </a:rPr>
                <a:t> with </a:t>
              </a:r>
              <a:r>
                <a:rPr lang="en" sz="900">
                  <a:solidFill>
                    <a:schemeClr val="accent6"/>
                  </a:solidFill>
                  <a:latin typeface="Roboto"/>
                  <a:ea typeface="Roboto"/>
                  <a:cs typeface="Roboto"/>
                  <a:sym typeface="Roboto"/>
                </a:rPr>
                <a:t>Special Characters</a:t>
              </a:r>
              <a:r>
                <a:rPr lang="en" sz="900">
                  <a:solidFill>
                    <a:schemeClr val="dk1"/>
                  </a:solidFill>
                  <a:latin typeface="Roboto"/>
                  <a:ea typeface="Roboto"/>
                  <a:cs typeface="Roboto"/>
                  <a:sym typeface="Roboto"/>
                </a:rPr>
                <a:t> </a:t>
              </a:r>
              <a:endParaRPr sz="1100">
                <a:solidFill>
                  <a:schemeClr val="dk1"/>
                </a:solidFill>
                <a:latin typeface="Roboto"/>
                <a:ea typeface="Roboto"/>
                <a:cs typeface="Roboto"/>
                <a:sym typeface="Roboto"/>
              </a:endParaRPr>
            </a:p>
            <a:p>
              <a:pPr marL="165100" lvl="0" indent="0" algn="l" rtl="0">
                <a:lnSpc>
                  <a:spcPct val="115000"/>
                </a:lnSpc>
                <a:spcBef>
                  <a:spcPts val="0"/>
                </a:spcBef>
                <a:spcAft>
                  <a:spcPts val="0"/>
                </a:spcAft>
                <a:buNone/>
              </a:pPr>
              <a:endParaRPr sz="1100">
                <a:solidFill>
                  <a:schemeClr val="dk1"/>
                </a:solidFill>
                <a:latin typeface="Roboto"/>
                <a:ea typeface="Roboto"/>
                <a:cs typeface="Roboto"/>
                <a:sym typeface="Roboto"/>
              </a:endParaRPr>
            </a:p>
          </p:txBody>
        </p:sp>
      </p:grpSp>
      <p:grpSp>
        <p:nvGrpSpPr>
          <p:cNvPr id="963" name="Google Shape;963;p99"/>
          <p:cNvGrpSpPr/>
          <p:nvPr/>
        </p:nvGrpSpPr>
        <p:grpSpPr>
          <a:xfrm>
            <a:off x="2366705" y="1237400"/>
            <a:ext cx="2541046" cy="3483050"/>
            <a:chOff x="2263425" y="1189775"/>
            <a:chExt cx="2541300" cy="3483050"/>
          </a:xfrm>
        </p:grpSpPr>
        <p:sp>
          <p:nvSpPr>
            <p:cNvPr id="964" name="Google Shape;964;p99"/>
            <p:cNvSpPr/>
            <p:nvPr/>
          </p:nvSpPr>
          <p:spPr>
            <a:xfrm>
              <a:off x="2263425" y="1189775"/>
              <a:ext cx="2541300" cy="669000"/>
            </a:xfrm>
            <a:prstGeom prst="chevron">
              <a:avLst>
                <a:gd name="adj" fmla="val 50000"/>
              </a:avLst>
            </a:prstGeom>
            <a:solidFill>
              <a:srgbClr val="0C58D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400"/>
                <a:buFont typeface="Arial"/>
                <a:buNone/>
              </a:pPr>
              <a:r>
                <a:rPr lang="en">
                  <a:solidFill>
                    <a:schemeClr val="lt1"/>
                  </a:solidFill>
                  <a:latin typeface="Roboto"/>
                  <a:ea typeface="Roboto"/>
                  <a:cs typeface="Roboto"/>
                  <a:sym typeface="Roboto"/>
                </a:rPr>
                <a:t>v15.1.0</a:t>
              </a:r>
              <a:br>
                <a:rPr lang="en">
                  <a:solidFill>
                    <a:schemeClr val="lt1"/>
                  </a:solidFill>
                  <a:latin typeface="Roboto"/>
                  <a:ea typeface="Roboto"/>
                  <a:cs typeface="Roboto"/>
                  <a:sym typeface="Roboto"/>
                </a:rPr>
              </a:br>
              <a:r>
                <a:rPr lang="en">
                  <a:solidFill>
                    <a:schemeClr val="lt1"/>
                  </a:solidFill>
                  <a:latin typeface="Roboto"/>
                  <a:ea typeface="Roboto"/>
                  <a:cs typeface="Roboto"/>
                  <a:sym typeface="Roboto"/>
                </a:rPr>
                <a:t>(PI-21)</a:t>
              </a:r>
              <a:endParaRPr sz="1400" b="0" i="0" u="none" strike="noStrike" cap="none">
                <a:solidFill>
                  <a:srgbClr val="FFFFFF"/>
                </a:solidFill>
                <a:latin typeface="Roboto"/>
                <a:ea typeface="Roboto"/>
                <a:cs typeface="Roboto"/>
                <a:sym typeface="Roboto"/>
              </a:endParaRPr>
            </a:p>
          </p:txBody>
        </p:sp>
        <p:sp>
          <p:nvSpPr>
            <p:cNvPr id="965" name="Google Shape;965;p99"/>
            <p:cNvSpPr txBox="1"/>
            <p:nvPr/>
          </p:nvSpPr>
          <p:spPr>
            <a:xfrm>
              <a:off x="2512202" y="2057125"/>
              <a:ext cx="1905000" cy="2615700"/>
            </a:xfrm>
            <a:prstGeom prst="rect">
              <a:avLst/>
            </a:prstGeom>
            <a:noFill/>
            <a:ln>
              <a:noFill/>
            </a:ln>
          </p:spPr>
          <p:txBody>
            <a:bodyPr spcFirstLastPara="1" wrap="square" lIns="91425" tIns="91425" rIns="91425" bIns="91425" anchor="t" anchorCtr="0">
              <a:noAutofit/>
            </a:bodyPr>
            <a:lstStyle/>
            <a:p>
              <a:pPr marL="165100" lvl="0" indent="-146050" algn="l" rtl="0">
                <a:lnSpc>
                  <a:spcPct val="115000"/>
                </a:lnSpc>
                <a:spcBef>
                  <a:spcPts val="0"/>
                </a:spcBef>
                <a:spcAft>
                  <a:spcPts val="0"/>
                </a:spcAft>
                <a:buClr>
                  <a:schemeClr val="dk1"/>
                </a:buClr>
                <a:buSzPts val="1100"/>
                <a:buFont typeface="Roboto"/>
                <a:buAutoNum type="arabicPeriod"/>
              </a:pPr>
              <a:r>
                <a:rPr lang="en" sz="1100">
                  <a:solidFill>
                    <a:schemeClr val="dk1"/>
                  </a:solidFill>
                </a:rPr>
                <a:t>Test against </a:t>
              </a:r>
              <a:r>
                <a:rPr lang="en" sz="1100">
                  <a:solidFill>
                    <a:schemeClr val="accent6"/>
                  </a:solidFill>
                </a:rPr>
                <a:t>upgraded</a:t>
              </a:r>
              <a:r>
                <a:rPr lang="en" sz="1100">
                  <a:solidFill>
                    <a:schemeClr val="dk1"/>
                  </a:solidFill>
                </a:rPr>
                <a:t> </a:t>
              </a:r>
              <a:r>
                <a:rPr lang="en" sz="1100">
                  <a:solidFill>
                    <a:schemeClr val="accent6"/>
                  </a:solidFill>
                </a:rPr>
                <a:t>QA/Dev</a:t>
              </a:r>
              <a:r>
                <a:rPr lang="en" sz="1100">
                  <a:solidFill>
                    <a:schemeClr val="dk1"/>
                  </a:solidFill>
                </a:rPr>
                <a:t> with K8s v1.26/1.27</a:t>
              </a:r>
              <a:endParaRPr sz="1100">
                <a:solidFill>
                  <a:schemeClr val="dk1"/>
                </a:solidFill>
              </a:endParaRPr>
            </a:p>
            <a:p>
              <a:pPr marL="165100" lvl="0" indent="-146050" algn="l" rtl="0">
                <a:lnSpc>
                  <a:spcPct val="115000"/>
                </a:lnSpc>
                <a:spcBef>
                  <a:spcPts val="0"/>
                </a:spcBef>
                <a:spcAft>
                  <a:spcPts val="0"/>
                </a:spcAft>
                <a:buClr>
                  <a:schemeClr val="dk1"/>
                </a:buClr>
                <a:buSzPts val="1100"/>
                <a:buFont typeface="Roboto"/>
                <a:buAutoNum type="arabicPeriod"/>
              </a:pPr>
              <a:r>
                <a:rPr lang="en" sz="1100">
                  <a:solidFill>
                    <a:schemeClr val="dk1"/>
                  </a:solidFill>
                </a:rPr>
                <a:t>Refactored QA/Dev env </a:t>
              </a:r>
              <a:r>
                <a:rPr lang="en" sz="1100">
                  <a:solidFill>
                    <a:schemeClr val="accent6"/>
                  </a:solidFill>
                </a:rPr>
                <a:t>ease</a:t>
              </a:r>
              <a:r>
                <a:rPr lang="en" sz="1100">
                  <a:solidFill>
                    <a:schemeClr val="dk1"/>
                  </a:solidFill>
                </a:rPr>
                <a:t> of </a:t>
              </a:r>
              <a:r>
                <a:rPr lang="en" sz="1100">
                  <a:solidFill>
                    <a:schemeClr val="accent6"/>
                  </a:solidFill>
                </a:rPr>
                <a:t>maintenance</a:t>
              </a:r>
              <a:r>
                <a:rPr lang="en" sz="1100">
                  <a:solidFill>
                    <a:schemeClr val="dk1"/>
                  </a:solidFill>
                </a:rPr>
                <a:t> with</a:t>
              </a:r>
              <a:r>
                <a:rPr lang="en" sz="1100">
                  <a:solidFill>
                    <a:schemeClr val="accent6"/>
                  </a:solidFill>
                </a:rPr>
                <a:t> EKS</a:t>
              </a:r>
              <a:endParaRPr sz="1100">
                <a:solidFill>
                  <a:schemeClr val="accent6"/>
                </a:solidFill>
                <a:latin typeface="Roboto"/>
                <a:ea typeface="Roboto"/>
                <a:cs typeface="Roboto"/>
                <a:sym typeface="Roboto"/>
              </a:endParaRPr>
            </a:p>
            <a:p>
              <a:pPr marL="165100" lvl="0" indent="-146050" algn="l" rtl="0">
                <a:lnSpc>
                  <a:spcPct val="115000"/>
                </a:lnSpc>
                <a:spcBef>
                  <a:spcPts val="0"/>
                </a:spcBef>
                <a:spcAft>
                  <a:spcPts val="0"/>
                </a:spcAft>
                <a:buClr>
                  <a:schemeClr val="dk1"/>
                </a:buClr>
                <a:buSzPts val="1100"/>
                <a:buFont typeface="Roboto"/>
                <a:buAutoNum type="arabicPeriod"/>
              </a:pPr>
              <a:r>
                <a:rPr lang="en" sz="1100">
                  <a:solidFill>
                    <a:schemeClr val="dk1"/>
                  </a:solidFill>
                  <a:latin typeface="Roboto"/>
                  <a:ea typeface="Roboto"/>
                  <a:cs typeface="Roboto"/>
                  <a:sym typeface="Roboto"/>
                </a:rPr>
                <a:t>Enhanced </a:t>
              </a:r>
              <a:r>
                <a:rPr lang="en" sz="1100">
                  <a:solidFill>
                    <a:schemeClr val="accent6"/>
                  </a:solidFill>
                  <a:latin typeface="Roboto"/>
                  <a:ea typeface="Roboto"/>
                  <a:cs typeface="Roboto"/>
                  <a:sym typeface="Roboto"/>
                </a:rPr>
                <a:t>SDK support</a:t>
              </a:r>
              <a:r>
                <a:rPr lang="en" sz="1100">
                  <a:solidFill>
                    <a:schemeClr val="dk1"/>
                  </a:solidFill>
                  <a:latin typeface="Roboto"/>
                  <a:ea typeface="Roboto"/>
                  <a:cs typeface="Roboto"/>
                  <a:sym typeface="Roboto"/>
                </a:rPr>
                <a:t> for </a:t>
              </a:r>
              <a:r>
                <a:rPr lang="en" sz="1100">
                  <a:solidFill>
                    <a:schemeClr val="accent6"/>
                  </a:solidFill>
                  <a:latin typeface="Roboto"/>
                  <a:ea typeface="Roboto"/>
                  <a:cs typeface="Roboto"/>
                  <a:sym typeface="Roboto"/>
                </a:rPr>
                <a:t>Request-to-Pay (R2P)</a:t>
              </a:r>
              <a:endParaRPr sz="1100">
                <a:solidFill>
                  <a:schemeClr val="dk1"/>
                </a:solidFill>
                <a:latin typeface="Roboto"/>
                <a:ea typeface="Roboto"/>
                <a:cs typeface="Roboto"/>
                <a:sym typeface="Roboto"/>
              </a:endParaRPr>
            </a:p>
            <a:p>
              <a:pPr marL="165100" lvl="0" indent="-146050" algn="l" rtl="0">
                <a:lnSpc>
                  <a:spcPct val="115000"/>
                </a:lnSpc>
                <a:spcBef>
                  <a:spcPts val="0"/>
                </a:spcBef>
                <a:spcAft>
                  <a:spcPts val="0"/>
                </a:spcAft>
                <a:buClr>
                  <a:schemeClr val="dk1"/>
                </a:buClr>
                <a:buSzPts val="1100"/>
                <a:buFont typeface="Roboto"/>
                <a:buAutoNum type="arabicPeriod"/>
              </a:pPr>
              <a:r>
                <a:rPr lang="en" sz="1100">
                  <a:solidFill>
                    <a:schemeClr val="dk1"/>
                  </a:solidFill>
                  <a:latin typeface="Roboto"/>
                  <a:ea typeface="Roboto"/>
                  <a:cs typeface="Roboto"/>
                  <a:sym typeface="Roboto"/>
                </a:rPr>
                <a:t>Follow-up </a:t>
              </a:r>
              <a:r>
                <a:rPr lang="en" sz="1100">
                  <a:solidFill>
                    <a:schemeClr val="accent6"/>
                  </a:solidFill>
                  <a:latin typeface="Roboto"/>
                  <a:ea typeface="Roboto"/>
                  <a:cs typeface="Roboto"/>
                  <a:sym typeface="Roboto"/>
                </a:rPr>
                <a:t>bug-fixes</a:t>
              </a:r>
              <a:endParaRPr sz="1100">
                <a:solidFill>
                  <a:schemeClr val="dk1"/>
                </a:solidFill>
                <a:latin typeface="Roboto"/>
                <a:ea typeface="Roboto"/>
                <a:cs typeface="Roboto"/>
                <a:sym typeface="Roboto"/>
              </a:endParaRPr>
            </a:p>
            <a:p>
              <a:pPr marL="165100" lvl="0" indent="-146050" algn="l" rtl="0">
                <a:lnSpc>
                  <a:spcPct val="115000"/>
                </a:lnSpc>
                <a:spcBef>
                  <a:spcPts val="0"/>
                </a:spcBef>
                <a:spcAft>
                  <a:spcPts val="0"/>
                </a:spcAft>
                <a:buClr>
                  <a:schemeClr val="dk1"/>
                </a:buClr>
                <a:buSzPts val="1100"/>
                <a:buAutoNum type="arabicPeriod"/>
              </a:pPr>
              <a:r>
                <a:rPr lang="en" sz="1100">
                  <a:solidFill>
                    <a:schemeClr val="accent6"/>
                  </a:solidFill>
                  <a:latin typeface="Roboto"/>
                  <a:ea typeface="Roboto"/>
                  <a:cs typeface="Roboto"/>
                  <a:sym typeface="Roboto"/>
                </a:rPr>
                <a:t>IaC v4.1.0</a:t>
              </a:r>
              <a:r>
                <a:rPr lang="en" sz="1100">
                  <a:solidFill>
                    <a:schemeClr val="dk1"/>
                  </a:solidFill>
                  <a:latin typeface="Roboto"/>
                  <a:ea typeface="Roboto"/>
                  <a:cs typeface="Roboto"/>
                  <a:sym typeface="Roboto"/>
                </a:rPr>
                <a:t> with </a:t>
              </a:r>
              <a:r>
                <a:rPr lang="en" sz="1100">
                  <a:solidFill>
                    <a:schemeClr val="accent6"/>
                  </a:solidFill>
                  <a:latin typeface="Roboto"/>
                  <a:ea typeface="Roboto"/>
                  <a:cs typeface="Roboto"/>
                  <a:sym typeface="Roboto"/>
                </a:rPr>
                <a:t>support</a:t>
              </a:r>
              <a:r>
                <a:rPr lang="en" sz="1100">
                  <a:solidFill>
                    <a:schemeClr val="dk1"/>
                  </a:solidFill>
                  <a:latin typeface="Roboto"/>
                  <a:ea typeface="Roboto"/>
                  <a:cs typeface="Roboto"/>
                  <a:sym typeface="Roboto"/>
                </a:rPr>
                <a:t> for Mojaloop </a:t>
              </a:r>
              <a:r>
                <a:rPr lang="en" sz="1100">
                  <a:solidFill>
                    <a:schemeClr val="accent6"/>
                  </a:solidFill>
                  <a:latin typeface="Roboto"/>
                  <a:ea typeface="Roboto"/>
                  <a:cs typeface="Roboto"/>
                  <a:sym typeface="Roboto"/>
                </a:rPr>
                <a:t>v15.1.0</a:t>
              </a:r>
              <a:endParaRPr sz="900">
                <a:solidFill>
                  <a:schemeClr val="dk1"/>
                </a:solidFill>
                <a:latin typeface="Roboto"/>
                <a:ea typeface="Roboto"/>
                <a:cs typeface="Roboto"/>
                <a:sym typeface="Roboto"/>
              </a:endParaRPr>
            </a:p>
            <a:p>
              <a:pPr marL="0" lvl="0" indent="0" algn="l" rtl="0">
                <a:lnSpc>
                  <a:spcPct val="115000"/>
                </a:lnSpc>
                <a:spcBef>
                  <a:spcPts val="0"/>
                </a:spcBef>
                <a:spcAft>
                  <a:spcPts val="0"/>
                </a:spcAft>
                <a:buNone/>
              </a:pPr>
              <a:endParaRPr sz="900">
                <a:solidFill>
                  <a:schemeClr val="dk1"/>
                </a:solidFill>
                <a:latin typeface="Roboto"/>
                <a:ea typeface="Roboto"/>
                <a:cs typeface="Roboto"/>
                <a:sym typeface="Roboto"/>
              </a:endParaRPr>
            </a:p>
          </p:txBody>
        </p:sp>
      </p:grpSp>
      <p:grpSp>
        <p:nvGrpSpPr>
          <p:cNvPr id="966" name="Google Shape;966;p99"/>
          <p:cNvGrpSpPr/>
          <p:nvPr/>
        </p:nvGrpSpPr>
        <p:grpSpPr>
          <a:xfrm>
            <a:off x="4433047" y="1237400"/>
            <a:ext cx="2541046" cy="3483046"/>
            <a:chOff x="4329974" y="1189775"/>
            <a:chExt cx="2541300" cy="3483046"/>
          </a:xfrm>
        </p:grpSpPr>
        <p:sp>
          <p:nvSpPr>
            <p:cNvPr id="967" name="Google Shape;967;p99"/>
            <p:cNvSpPr/>
            <p:nvPr/>
          </p:nvSpPr>
          <p:spPr>
            <a:xfrm>
              <a:off x="4329974" y="1189775"/>
              <a:ext cx="2541300" cy="669000"/>
            </a:xfrm>
            <a:prstGeom prst="chevron">
              <a:avLst>
                <a:gd name="adj" fmla="val 50000"/>
              </a:avLst>
            </a:prstGeom>
            <a:solidFill>
              <a:srgbClr val="0D5DDF"/>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Roboto"/>
                  <a:ea typeface="Roboto"/>
                  <a:cs typeface="Roboto"/>
                  <a:sym typeface="Roboto"/>
                </a:rPr>
                <a:t>v15.2.0</a:t>
              </a:r>
              <a:endParaRPr>
                <a:solidFill>
                  <a:schemeClr val="lt1"/>
                </a:solidFill>
                <a:latin typeface="Roboto"/>
                <a:ea typeface="Roboto"/>
                <a:cs typeface="Roboto"/>
                <a:sym typeface="Roboto"/>
              </a:endParaRPr>
            </a:p>
            <a:p>
              <a:pPr marL="0" lvl="0" indent="0" algn="ctr" rtl="0">
                <a:spcBef>
                  <a:spcPts val="0"/>
                </a:spcBef>
                <a:spcAft>
                  <a:spcPts val="0"/>
                </a:spcAft>
                <a:buClr>
                  <a:schemeClr val="dk1"/>
                </a:buClr>
                <a:buSzPts val="1100"/>
                <a:buFont typeface="Arial"/>
                <a:buNone/>
              </a:pPr>
              <a:r>
                <a:rPr lang="en">
                  <a:solidFill>
                    <a:schemeClr val="lt1"/>
                  </a:solidFill>
                  <a:latin typeface="Roboto"/>
                  <a:ea typeface="Roboto"/>
                  <a:cs typeface="Roboto"/>
                  <a:sym typeface="Roboto"/>
                </a:rPr>
                <a:t>(PI-22/23)</a:t>
              </a:r>
              <a:endParaRPr>
                <a:solidFill>
                  <a:schemeClr val="lt1"/>
                </a:solidFill>
                <a:latin typeface="Roboto"/>
                <a:ea typeface="Roboto"/>
                <a:cs typeface="Roboto"/>
                <a:sym typeface="Roboto"/>
              </a:endParaRPr>
            </a:p>
          </p:txBody>
        </p:sp>
        <p:sp>
          <p:nvSpPr>
            <p:cNvPr id="968" name="Google Shape;968;p99"/>
            <p:cNvSpPr txBox="1"/>
            <p:nvPr/>
          </p:nvSpPr>
          <p:spPr>
            <a:xfrm>
              <a:off x="4548214" y="2057121"/>
              <a:ext cx="1970400" cy="2615700"/>
            </a:xfrm>
            <a:prstGeom prst="rect">
              <a:avLst/>
            </a:prstGeom>
            <a:noFill/>
            <a:ln>
              <a:noFill/>
            </a:ln>
          </p:spPr>
          <p:txBody>
            <a:bodyPr spcFirstLastPara="1" wrap="square" lIns="91425" tIns="91425" rIns="91425" bIns="91425" anchor="t" anchorCtr="0">
              <a:noAutofit/>
            </a:bodyPr>
            <a:lstStyle/>
            <a:p>
              <a:pPr marL="165100" lvl="0" indent="-139700" algn="l" rtl="0">
                <a:spcBef>
                  <a:spcPts val="0"/>
                </a:spcBef>
                <a:spcAft>
                  <a:spcPts val="0"/>
                </a:spcAft>
                <a:buClr>
                  <a:schemeClr val="dk1"/>
                </a:buClr>
                <a:buSzPts val="1000"/>
                <a:buFont typeface="Roboto"/>
                <a:buAutoNum type="arabicPeriod"/>
              </a:pPr>
              <a:r>
                <a:rPr lang="en" sz="1000">
                  <a:solidFill>
                    <a:schemeClr val="accent6"/>
                  </a:solidFill>
                  <a:latin typeface="Roboto"/>
                  <a:ea typeface="Roboto"/>
                  <a:cs typeface="Roboto"/>
                  <a:sym typeface="Roboto"/>
                </a:rPr>
                <a:t>Upgraded</a:t>
              </a:r>
              <a:r>
                <a:rPr lang="en" sz="1000">
                  <a:solidFill>
                    <a:schemeClr val="dk1"/>
                  </a:solidFill>
                  <a:latin typeface="Roboto"/>
                  <a:ea typeface="Roboto"/>
                  <a:cs typeface="Roboto"/>
                  <a:sym typeface="Roboto"/>
                </a:rPr>
                <a:t> QA/Dev env &amp; Tested against </a:t>
              </a:r>
              <a:r>
                <a:rPr lang="en" sz="1000">
                  <a:solidFill>
                    <a:schemeClr val="accent6"/>
                  </a:solidFill>
                  <a:latin typeface="Roboto"/>
                  <a:ea typeface="Roboto"/>
                  <a:cs typeface="Roboto"/>
                  <a:sym typeface="Roboto"/>
                </a:rPr>
                <a:t>K8s v1.28</a:t>
              </a:r>
              <a:endParaRPr sz="1000">
                <a:solidFill>
                  <a:schemeClr val="dk1"/>
                </a:solidFill>
                <a:latin typeface="Roboto"/>
                <a:ea typeface="Roboto"/>
                <a:cs typeface="Roboto"/>
                <a:sym typeface="Roboto"/>
              </a:endParaRPr>
            </a:p>
            <a:p>
              <a:pPr marL="165100" lvl="0" indent="-139700" algn="l" rtl="0">
                <a:lnSpc>
                  <a:spcPct val="115000"/>
                </a:lnSpc>
                <a:spcBef>
                  <a:spcPts val="0"/>
                </a:spcBef>
                <a:spcAft>
                  <a:spcPts val="0"/>
                </a:spcAft>
                <a:buClr>
                  <a:schemeClr val="dk1"/>
                </a:buClr>
                <a:buSzPts val="1000"/>
                <a:buFont typeface="Roboto"/>
                <a:buAutoNum type="arabicPeriod"/>
              </a:pPr>
              <a:r>
                <a:rPr lang="en" sz="1000">
                  <a:solidFill>
                    <a:schemeClr val="dk1"/>
                  </a:solidFill>
                  <a:latin typeface="Roboto"/>
                  <a:ea typeface="Roboto"/>
                  <a:cs typeface="Roboto"/>
                  <a:sym typeface="Roboto"/>
                </a:rPr>
                <a:t>General </a:t>
              </a:r>
              <a:r>
                <a:rPr lang="en" sz="1000">
                  <a:solidFill>
                    <a:schemeClr val="accent6"/>
                  </a:solidFill>
                  <a:latin typeface="Roboto"/>
                  <a:ea typeface="Roboto"/>
                  <a:cs typeface="Roboto"/>
                  <a:sym typeface="Roboto"/>
                </a:rPr>
                <a:t>maintenance</a:t>
              </a:r>
              <a:endParaRPr sz="1000">
                <a:solidFill>
                  <a:schemeClr val="dk1"/>
                </a:solidFill>
                <a:latin typeface="Roboto"/>
                <a:ea typeface="Roboto"/>
                <a:cs typeface="Roboto"/>
                <a:sym typeface="Roboto"/>
              </a:endParaRPr>
            </a:p>
            <a:p>
              <a:pPr marL="165100" lvl="0" indent="-139700" algn="l" rtl="0">
                <a:lnSpc>
                  <a:spcPct val="115000"/>
                </a:lnSpc>
                <a:spcBef>
                  <a:spcPts val="0"/>
                </a:spcBef>
                <a:spcAft>
                  <a:spcPts val="0"/>
                </a:spcAft>
                <a:buClr>
                  <a:schemeClr val="dk1"/>
                </a:buClr>
                <a:buSzPts val="1000"/>
                <a:buFont typeface="Roboto"/>
                <a:buAutoNum type="arabicPeriod"/>
              </a:pPr>
              <a:r>
                <a:rPr lang="en" sz="1000">
                  <a:solidFill>
                    <a:schemeClr val="dk1"/>
                  </a:solidFill>
                  <a:latin typeface="Roboto"/>
                  <a:ea typeface="Roboto"/>
                  <a:cs typeface="Roboto"/>
                  <a:sym typeface="Roboto"/>
                </a:rPr>
                <a:t>Node </a:t>
              </a:r>
              <a:r>
                <a:rPr lang="en" sz="1000">
                  <a:solidFill>
                    <a:schemeClr val="accent6"/>
                  </a:solidFill>
                  <a:latin typeface="Roboto"/>
                  <a:ea typeface="Roboto"/>
                  <a:cs typeface="Roboto"/>
                  <a:sym typeface="Roboto"/>
                </a:rPr>
                <a:t>upgrade</a:t>
              </a:r>
              <a:r>
                <a:rPr lang="en" sz="1000">
                  <a:solidFill>
                    <a:schemeClr val="dk1"/>
                  </a:solidFill>
                  <a:latin typeface="Roboto"/>
                  <a:ea typeface="Roboto"/>
                  <a:cs typeface="Roboto"/>
                  <a:sym typeface="Roboto"/>
                </a:rPr>
                <a:t> (v18 </a:t>
              </a:r>
              <a:r>
                <a:rPr lang="en" sz="1000">
                  <a:solidFill>
                    <a:schemeClr val="accent6"/>
                  </a:solidFill>
                  <a:latin typeface="Roboto"/>
                  <a:ea typeface="Roboto"/>
                  <a:cs typeface="Roboto"/>
                  <a:sym typeface="Roboto"/>
                </a:rPr>
                <a:t>LTS</a:t>
              </a:r>
              <a:r>
                <a:rPr lang="en" sz="1000">
                  <a:solidFill>
                    <a:schemeClr val="dk1"/>
                  </a:solidFill>
                  <a:latin typeface="Roboto"/>
                  <a:ea typeface="Roboto"/>
                  <a:cs typeface="Roboto"/>
                  <a:sym typeface="Roboto"/>
                </a:rPr>
                <a:t>)</a:t>
              </a:r>
              <a:endParaRPr sz="1000">
                <a:solidFill>
                  <a:schemeClr val="dk1"/>
                </a:solidFill>
                <a:latin typeface="Roboto"/>
                <a:ea typeface="Roboto"/>
                <a:cs typeface="Roboto"/>
                <a:sym typeface="Roboto"/>
              </a:endParaRPr>
            </a:p>
            <a:p>
              <a:pPr marL="165100" lvl="0" indent="-139700" algn="l" rtl="0">
                <a:spcBef>
                  <a:spcPts val="0"/>
                </a:spcBef>
                <a:spcAft>
                  <a:spcPts val="0"/>
                </a:spcAft>
                <a:buClr>
                  <a:schemeClr val="dk1"/>
                </a:buClr>
                <a:buSzPts val="1000"/>
                <a:buFont typeface="Roboto"/>
                <a:buAutoNum type="arabicPeriod"/>
              </a:pPr>
              <a:r>
                <a:rPr lang="en" sz="1000">
                  <a:solidFill>
                    <a:schemeClr val="accent6"/>
                  </a:solidFill>
                  <a:latin typeface="Roboto"/>
                  <a:ea typeface="Roboto"/>
                  <a:cs typeface="Roboto"/>
                  <a:sym typeface="Roboto"/>
                </a:rPr>
                <a:t>Performance</a:t>
              </a:r>
              <a:r>
                <a:rPr lang="en" sz="1000">
                  <a:solidFill>
                    <a:schemeClr val="dk1"/>
                  </a:solidFill>
                  <a:latin typeface="Roboto"/>
                  <a:ea typeface="Roboto"/>
                  <a:cs typeface="Roboto"/>
                  <a:sym typeface="Roboto"/>
                </a:rPr>
                <a:t> setup, profiling and document bottlenecks (perf workstream)</a:t>
              </a:r>
              <a:endParaRPr sz="1000">
                <a:solidFill>
                  <a:schemeClr val="dk1"/>
                </a:solidFill>
                <a:latin typeface="Roboto"/>
                <a:ea typeface="Roboto"/>
                <a:cs typeface="Roboto"/>
                <a:sym typeface="Roboto"/>
              </a:endParaRPr>
            </a:p>
            <a:p>
              <a:pPr marL="165100" lvl="0" indent="-139700" algn="l" rtl="0">
                <a:spcBef>
                  <a:spcPts val="0"/>
                </a:spcBef>
                <a:spcAft>
                  <a:spcPts val="0"/>
                </a:spcAft>
                <a:buClr>
                  <a:schemeClr val="dk1"/>
                </a:buClr>
                <a:buSzPts val="1000"/>
                <a:buFont typeface="Roboto"/>
                <a:buAutoNum type="arabicPeriod"/>
              </a:pPr>
              <a:r>
                <a:rPr lang="en" sz="1000">
                  <a:solidFill>
                    <a:schemeClr val="accent6"/>
                  </a:solidFill>
                  <a:latin typeface="Roboto"/>
                  <a:ea typeface="Roboto"/>
                  <a:cs typeface="Roboto"/>
                  <a:sym typeface="Roboto"/>
                </a:rPr>
                <a:t>Performance</a:t>
              </a:r>
              <a:r>
                <a:rPr lang="en" sz="1000">
                  <a:solidFill>
                    <a:schemeClr val="dk1"/>
                  </a:solidFill>
                  <a:latin typeface="Roboto"/>
                  <a:ea typeface="Roboto"/>
                  <a:cs typeface="Roboto"/>
                  <a:sym typeface="Roboto"/>
                </a:rPr>
                <a:t> Stream improvements (enhancements, fixes, instrumentation, &amp; contribs)</a:t>
              </a:r>
              <a:endParaRPr sz="1000">
                <a:solidFill>
                  <a:schemeClr val="dk1"/>
                </a:solidFill>
                <a:latin typeface="Roboto"/>
                <a:ea typeface="Roboto"/>
                <a:cs typeface="Roboto"/>
                <a:sym typeface="Roboto"/>
              </a:endParaRPr>
            </a:p>
            <a:p>
              <a:pPr marL="165100" lvl="0" indent="-139700" algn="l" rtl="0">
                <a:spcBef>
                  <a:spcPts val="0"/>
                </a:spcBef>
                <a:spcAft>
                  <a:spcPts val="0"/>
                </a:spcAft>
                <a:buClr>
                  <a:schemeClr val="dk1"/>
                </a:buClr>
                <a:buSzPts val="1000"/>
                <a:buFont typeface="Roboto"/>
                <a:buAutoNum type="arabicPeriod"/>
              </a:pPr>
              <a:r>
                <a:rPr lang="en" sz="1000">
                  <a:solidFill>
                    <a:schemeClr val="dk1"/>
                  </a:solidFill>
                  <a:latin typeface="Roboto"/>
                  <a:ea typeface="Roboto"/>
                  <a:cs typeface="Roboto"/>
                  <a:sym typeface="Roboto"/>
                </a:rPr>
                <a:t>Automated, CI tests on ML releases with </a:t>
              </a:r>
              <a:r>
                <a:rPr lang="en" sz="1000">
                  <a:solidFill>
                    <a:schemeClr val="accent6"/>
                  </a:solidFill>
                  <a:latin typeface="Roboto"/>
                  <a:ea typeface="Roboto"/>
                  <a:cs typeface="Roboto"/>
                  <a:sym typeface="Roboto"/>
                </a:rPr>
                <a:t>Helm</a:t>
              </a:r>
              <a:r>
                <a:rPr lang="en" sz="1000">
                  <a:solidFill>
                    <a:schemeClr val="dk1"/>
                  </a:solidFill>
                  <a:latin typeface="Roboto"/>
                  <a:ea typeface="Roboto"/>
                  <a:cs typeface="Roboto"/>
                  <a:sym typeface="Roboto"/>
                </a:rPr>
                <a:t> </a:t>
              </a:r>
              <a:r>
                <a:rPr lang="en" sz="1000">
                  <a:solidFill>
                    <a:schemeClr val="accent6"/>
                  </a:solidFill>
                  <a:latin typeface="Roboto"/>
                  <a:ea typeface="Roboto"/>
                  <a:cs typeface="Roboto"/>
                  <a:sym typeface="Roboto"/>
                </a:rPr>
                <a:t>snapshot</a:t>
              </a:r>
              <a:r>
                <a:rPr lang="en" sz="1000">
                  <a:solidFill>
                    <a:schemeClr val="dk1"/>
                  </a:solidFill>
                  <a:latin typeface="Roboto"/>
                  <a:ea typeface="Roboto"/>
                  <a:cs typeface="Roboto"/>
                  <a:sym typeface="Roboto"/>
                </a:rPr>
                <a:t> support</a:t>
              </a:r>
              <a:endParaRPr sz="1000">
                <a:solidFill>
                  <a:schemeClr val="dk1"/>
                </a:solidFill>
              </a:endParaRPr>
            </a:p>
          </p:txBody>
        </p:sp>
      </p:grpSp>
      <p:grpSp>
        <p:nvGrpSpPr>
          <p:cNvPr id="969" name="Google Shape;969;p99"/>
          <p:cNvGrpSpPr/>
          <p:nvPr/>
        </p:nvGrpSpPr>
        <p:grpSpPr>
          <a:xfrm>
            <a:off x="6499605" y="1237625"/>
            <a:ext cx="2541046" cy="3482821"/>
            <a:chOff x="6396739" y="1190000"/>
            <a:chExt cx="2541300" cy="3482821"/>
          </a:xfrm>
        </p:grpSpPr>
        <p:sp>
          <p:nvSpPr>
            <p:cNvPr id="970" name="Google Shape;970;p99"/>
            <p:cNvSpPr/>
            <p:nvPr/>
          </p:nvSpPr>
          <p:spPr>
            <a:xfrm>
              <a:off x="6396739" y="1190000"/>
              <a:ext cx="2541300" cy="6690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 sz="1400" b="1" i="0" u="none" strike="noStrike" cap="none">
                  <a:solidFill>
                    <a:srgbClr val="92FF00"/>
                  </a:solidFill>
                  <a:latin typeface="Roboto"/>
                  <a:ea typeface="Roboto"/>
                  <a:cs typeface="Roboto"/>
                  <a:sym typeface="Roboto"/>
                </a:rPr>
                <a:t>v16.0.0</a:t>
              </a:r>
              <a:br>
                <a:rPr lang="en" sz="1400" b="0" i="0" u="none" strike="noStrike" cap="none">
                  <a:solidFill>
                    <a:srgbClr val="92FF00"/>
                  </a:solidFill>
                  <a:latin typeface="Roboto"/>
                  <a:ea typeface="Roboto"/>
                  <a:cs typeface="Roboto"/>
                  <a:sym typeface="Roboto"/>
                </a:rPr>
              </a:br>
              <a:r>
                <a:rPr lang="en" sz="1400" b="0" i="0" u="none" strike="noStrike" cap="none">
                  <a:solidFill>
                    <a:srgbClr val="92FF00"/>
                  </a:solidFill>
                  <a:latin typeface="Roboto"/>
                  <a:ea typeface="Roboto"/>
                  <a:cs typeface="Roboto"/>
                  <a:sym typeface="Roboto"/>
                </a:rPr>
                <a:t>(PI-2</a:t>
              </a:r>
              <a:r>
                <a:rPr lang="en">
                  <a:solidFill>
                    <a:srgbClr val="92FF00"/>
                  </a:solidFill>
                  <a:latin typeface="Roboto"/>
                  <a:ea typeface="Roboto"/>
                  <a:cs typeface="Roboto"/>
                  <a:sym typeface="Roboto"/>
                </a:rPr>
                <a:t>3</a:t>
              </a:r>
              <a:r>
                <a:rPr lang="en" sz="1400" b="0" i="0" u="none" strike="noStrike" cap="none">
                  <a:solidFill>
                    <a:srgbClr val="92FF00"/>
                  </a:solidFill>
                  <a:latin typeface="Roboto"/>
                  <a:ea typeface="Roboto"/>
                  <a:cs typeface="Roboto"/>
                  <a:sym typeface="Roboto"/>
                </a:rPr>
                <a:t>)</a:t>
              </a:r>
              <a:endParaRPr sz="1400" b="0" i="0" u="none" strike="noStrike" cap="none">
                <a:solidFill>
                  <a:schemeClr val="accent6"/>
                </a:solidFill>
                <a:latin typeface="Roboto"/>
                <a:ea typeface="Roboto"/>
                <a:cs typeface="Roboto"/>
                <a:sym typeface="Roboto"/>
              </a:endParaRPr>
            </a:p>
          </p:txBody>
        </p:sp>
        <p:sp>
          <p:nvSpPr>
            <p:cNvPr id="971" name="Google Shape;971;p99"/>
            <p:cNvSpPr txBox="1"/>
            <p:nvPr/>
          </p:nvSpPr>
          <p:spPr>
            <a:xfrm>
              <a:off x="6650879" y="2057121"/>
              <a:ext cx="2251500" cy="2615700"/>
            </a:xfrm>
            <a:prstGeom prst="rect">
              <a:avLst/>
            </a:prstGeom>
            <a:noFill/>
            <a:ln>
              <a:noFill/>
            </a:ln>
          </p:spPr>
          <p:txBody>
            <a:bodyPr spcFirstLastPara="1" wrap="square" lIns="91425" tIns="91425" rIns="91425" bIns="91425" anchor="t" anchorCtr="0">
              <a:noAutofit/>
            </a:bodyPr>
            <a:lstStyle/>
            <a:p>
              <a:pPr marL="165100" lvl="0" indent="-146050" algn="l" rtl="0">
                <a:lnSpc>
                  <a:spcPct val="115000"/>
                </a:lnSpc>
                <a:spcBef>
                  <a:spcPts val="0"/>
                </a:spcBef>
                <a:spcAft>
                  <a:spcPts val="0"/>
                </a:spcAft>
                <a:buClr>
                  <a:schemeClr val="dk1"/>
                </a:buClr>
                <a:buSzPts val="1100"/>
                <a:buFont typeface="Roboto"/>
                <a:buAutoNum type="arabicPeriod"/>
              </a:pPr>
              <a:r>
                <a:rPr lang="en" sz="1100">
                  <a:solidFill>
                    <a:schemeClr val="dk1"/>
                  </a:solidFill>
                  <a:latin typeface="Roboto"/>
                  <a:ea typeface="Roboto"/>
                  <a:cs typeface="Roboto"/>
                  <a:sym typeface="Roboto"/>
                </a:rPr>
                <a:t>General </a:t>
              </a:r>
              <a:r>
                <a:rPr lang="en" sz="1100">
                  <a:solidFill>
                    <a:schemeClr val="accent6"/>
                  </a:solidFill>
                  <a:latin typeface="Roboto"/>
                  <a:ea typeface="Roboto"/>
                  <a:cs typeface="Roboto"/>
                  <a:sym typeface="Roboto"/>
                </a:rPr>
                <a:t>maintenance</a:t>
              </a:r>
              <a:endParaRPr sz="1100">
                <a:solidFill>
                  <a:schemeClr val="dk1"/>
                </a:solidFill>
                <a:latin typeface="Roboto"/>
                <a:ea typeface="Roboto"/>
                <a:cs typeface="Roboto"/>
                <a:sym typeface="Roboto"/>
              </a:endParaRPr>
            </a:p>
            <a:p>
              <a:pPr marL="165100" lvl="0" indent="-146050" algn="l" rtl="0">
                <a:lnSpc>
                  <a:spcPct val="115000"/>
                </a:lnSpc>
                <a:spcBef>
                  <a:spcPts val="0"/>
                </a:spcBef>
                <a:spcAft>
                  <a:spcPts val="0"/>
                </a:spcAft>
                <a:buClr>
                  <a:schemeClr val="dk1"/>
                </a:buClr>
                <a:buSzPts val="1100"/>
                <a:buFont typeface="Roboto"/>
                <a:buAutoNum type="arabicPeriod"/>
              </a:pPr>
              <a:r>
                <a:rPr lang="en" sz="1100">
                  <a:solidFill>
                    <a:schemeClr val="dk1"/>
                  </a:solidFill>
                  <a:latin typeface="Roboto"/>
                  <a:ea typeface="Roboto"/>
                  <a:cs typeface="Roboto"/>
                  <a:sym typeface="Roboto"/>
                </a:rPr>
                <a:t>Node </a:t>
              </a:r>
              <a:r>
                <a:rPr lang="en" sz="1100">
                  <a:solidFill>
                    <a:schemeClr val="accent6"/>
                  </a:solidFill>
                  <a:latin typeface="Roboto"/>
                  <a:ea typeface="Roboto"/>
                  <a:cs typeface="Roboto"/>
                  <a:sym typeface="Roboto"/>
                </a:rPr>
                <a:t>upgrade</a:t>
              </a:r>
              <a:r>
                <a:rPr lang="en" sz="1100">
                  <a:solidFill>
                    <a:schemeClr val="dk1"/>
                  </a:solidFill>
                  <a:latin typeface="Roboto"/>
                  <a:ea typeface="Roboto"/>
                  <a:cs typeface="Roboto"/>
                  <a:sym typeface="Roboto"/>
                </a:rPr>
                <a:t> for supporting services not updated in v15.2.0</a:t>
              </a:r>
              <a:endParaRPr sz="1100">
                <a:solidFill>
                  <a:schemeClr val="dk1"/>
                </a:solidFill>
                <a:latin typeface="Roboto"/>
                <a:ea typeface="Roboto"/>
                <a:cs typeface="Roboto"/>
                <a:sym typeface="Roboto"/>
              </a:endParaRPr>
            </a:p>
            <a:p>
              <a:pPr marL="165100" lvl="0" indent="-146050" algn="l" rtl="0">
                <a:spcBef>
                  <a:spcPts val="0"/>
                </a:spcBef>
                <a:spcAft>
                  <a:spcPts val="0"/>
                </a:spcAft>
                <a:buClr>
                  <a:schemeClr val="dk1"/>
                </a:buClr>
                <a:buSzPts val="1100"/>
                <a:buAutoNum type="arabicPeriod"/>
              </a:pPr>
              <a:r>
                <a:rPr lang="en" sz="1100">
                  <a:solidFill>
                    <a:schemeClr val="accent6"/>
                  </a:solidFill>
                </a:rPr>
                <a:t>Performance</a:t>
              </a:r>
              <a:r>
                <a:rPr lang="en" sz="1100">
                  <a:solidFill>
                    <a:schemeClr val="dk1"/>
                  </a:solidFill>
                </a:rPr>
                <a:t> enhancements done by perf-workstream included</a:t>
              </a:r>
              <a:endParaRPr sz="1100">
                <a:solidFill>
                  <a:schemeClr val="dk1"/>
                </a:solidFill>
              </a:endParaRPr>
            </a:p>
            <a:p>
              <a:pPr marL="165100" lvl="0" indent="-146050" algn="l" rtl="0">
                <a:spcBef>
                  <a:spcPts val="0"/>
                </a:spcBef>
                <a:spcAft>
                  <a:spcPts val="0"/>
                </a:spcAft>
                <a:buClr>
                  <a:schemeClr val="dk1"/>
                </a:buClr>
                <a:buSzPts val="1100"/>
                <a:buAutoNum type="arabicPeriod"/>
              </a:pPr>
              <a:r>
                <a:rPr lang="en" sz="1100">
                  <a:solidFill>
                    <a:schemeClr val="accent6"/>
                  </a:solidFill>
                </a:rPr>
                <a:t>Automated </a:t>
              </a:r>
              <a:r>
                <a:rPr lang="en" sz="1100">
                  <a:solidFill>
                    <a:schemeClr val="dk1"/>
                  </a:solidFill>
                </a:rPr>
                <a:t>CI steps on </a:t>
              </a:r>
              <a:r>
                <a:rPr lang="en" sz="1100">
                  <a:solidFill>
                    <a:schemeClr val="accent6"/>
                  </a:solidFill>
                </a:rPr>
                <a:t>Mojaloop releases</a:t>
              </a:r>
              <a:endParaRPr sz="1100">
                <a:solidFill>
                  <a:schemeClr val="accent6"/>
                </a:solidFill>
              </a:endParaRPr>
            </a:p>
            <a:p>
              <a:pPr marL="165100" lvl="0" indent="-146050" algn="l" rtl="0">
                <a:lnSpc>
                  <a:spcPct val="115000"/>
                </a:lnSpc>
                <a:spcBef>
                  <a:spcPts val="0"/>
                </a:spcBef>
                <a:spcAft>
                  <a:spcPts val="0"/>
                </a:spcAft>
                <a:buClr>
                  <a:schemeClr val="dk1"/>
                </a:buClr>
                <a:buSzPts val="1100"/>
                <a:buFont typeface="Roboto"/>
                <a:buAutoNum type="arabicPeriod"/>
              </a:pPr>
              <a:r>
                <a:rPr lang="en" sz="1100">
                  <a:solidFill>
                    <a:schemeClr val="accent6"/>
                  </a:solidFill>
                </a:rPr>
                <a:t>IaC</a:t>
              </a:r>
              <a:r>
                <a:rPr lang="en" sz="1100">
                  <a:solidFill>
                    <a:schemeClr val="dk1"/>
                  </a:solidFill>
                </a:rPr>
                <a:t> changes - new and refactored version</a:t>
              </a:r>
              <a:endParaRPr sz="1100">
                <a:solidFill>
                  <a:schemeClr val="dk1"/>
                </a:solidFill>
              </a:endParaRPr>
            </a:p>
            <a:p>
              <a:pPr marL="0" lvl="0" indent="0" algn="l" rtl="0">
                <a:spcBef>
                  <a:spcPts val="0"/>
                </a:spcBef>
                <a:spcAft>
                  <a:spcPts val="0"/>
                </a:spcAft>
                <a:buNone/>
              </a:pPr>
              <a:endParaRPr sz="1100">
                <a:solidFill>
                  <a:schemeClr val="dk1"/>
                </a:solidFill>
                <a:latin typeface="Roboto"/>
                <a:ea typeface="Roboto"/>
                <a:cs typeface="Roboto"/>
                <a:sym typeface="Roboto"/>
              </a:endParaRPr>
            </a:p>
          </p:txBody>
        </p:sp>
      </p:grpSp>
      <p:sp>
        <p:nvSpPr>
          <p:cNvPr id="972" name="Google Shape;972;p99"/>
          <p:cNvSpPr/>
          <p:nvPr/>
        </p:nvSpPr>
        <p:spPr>
          <a:xfrm>
            <a:off x="5184875" y="954200"/>
            <a:ext cx="1037400" cy="283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rPr>
              <a:t>Acacia</a:t>
            </a:r>
            <a:endParaRPr>
              <a:solidFill>
                <a:schemeClr val="accent4"/>
              </a:solidFill>
            </a:endParaRPr>
          </a:p>
        </p:txBody>
      </p:sp>
      <p:sp>
        <p:nvSpPr>
          <p:cNvPr id="973" name="Google Shape;973;p99"/>
          <p:cNvSpPr/>
          <p:nvPr/>
        </p:nvSpPr>
        <p:spPr>
          <a:xfrm>
            <a:off x="7146225" y="954200"/>
            <a:ext cx="1037400" cy="283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accent4"/>
                </a:solidFill>
              </a:rPr>
              <a:t>Congo</a:t>
            </a:r>
            <a:endParaRPr>
              <a:solidFill>
                <a:schemeClr val="accent4"/>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77"/>
        <p:cNvGrpSpPr/>
        <p:nvPr/>
      </p:nvGrpSpPr>
      <p:grpSpPr>
        <a:xfrm>
          <a:off x="0" y="0"/>
          <a:ext cx="0" cy="0"/>
          <a:chOff x="0" y="0"/>
          <a:chExt cx="0" cy="0"/>
        </a:xfrm>
      </p:grpSpPr>
      <p:sp>
        <p:nvSpPr>
          <p:cNvPr id="978" name="Google Shape;978;p100"/>
          <p:cNvSpPr txBox="1">
            <a:spLocks noGrp="1"/>
          </p:cNvSpPr>
          <p:nvPr>
            <p:ph type="title"/>
          </p:nvPr>
        </p:nvSpPr>
        <p:spPr>
          <a:xfrm>
            <a:off x="352379" y="407944"/>
            <a:ext cx="8063700" cy="376200"/>
          </a:xfrm>
          <a:prstGeom prst="rect">
            <a:avLst/>
          </a:prstGeom>
          <a:noFill/>
          <a:ln>
            <a:noFill/>
          </a:ln>
        </p:spPr>
        <p:txBody>
          <a:bodyPr spcFirstLastPara="1" wrap="square" lIns="34275" tIns="17125" rIns="34275" bIns="17125" anchor="ctr" anchorCtr="0">
            <a:normAutofit/>
          </a:bodyPr>
          <a:lstStyle/>
          <a:p>
            <a:pPr marL="0" lvl="0" indent="0" algn="l" rtl="0">
              <a:lnSpc>
                <a:spcPct val="90000"/>
              </a:lnSpc>
              <a:spcBef>
                <a:spcPts val="0"/>
              </a:spcBef>
              <a:spcAft>
                <a:spcPts val="0"/>
              </a:spcAft>
              <a:buClr>
                <a:srgbClr val="005A83"/>
              </a:buClr>
              <a:buSzPts val="3300"/>
              <a:buFont typeface="Arial"/>
              <a:buNone/>
            </a:pPr>
            <a:r>
              <a:rPr lang="en" sz="1800">
                <a:latin typeface="Open Sans"/>
                <a:ea typeface="Open Sans"/>
                <a:cs typeface="Open Sans"/>
                <a:sym typeface="Open Sans"/>
              </a:rPr>
              <a:t>Release Roadmap: MLF Product, Community and work-stream</a:t>
            </a:r>
            <a:endParaRPr sz="1800">
              <a:latin typeface="Open Sans"/>
              <a:ea typeface="Open Sans"/>
              <a:cs typeface="Open Sans"/>
              <a:sym typeface="Open Sans"/>
            </a:endParaRPr>
          </a:p>
        </p:txBody>
      </p:sp>
      <p:sp>
        <p:nvSpPr>
          <p:cNvPr id="979" name="Google Shape;979;p100"/>
          <p:cNvSpPr/>
          <p:nvPr/>
        </p:nvSpPr>
        <p:spPr>
          <a:xfrm>
            <a:off x="989216" y="1190004"/>
            <a:ext cx="2726400" cy="669000"/>
          </a:xfrm>
          <a:prstGeom prst="homePlate">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400"/>
              <a:buFont typeface="Arial"/>
              <a:buNone/>
            </a:pPr>
            <a:r>
              <a:rPr lang="en" b="1">
                <a:solidFill>
                  <a:srgbClr val="92FF00"/>
                </a:solidFill>
                <a:latin typeface="Roboto"/>
                <a:ea typeface="Roboto"/>
                <a:cs typeface="Roboto"/>
                <a:sym typeface="Roboto"/>
              </a:rPr>
              <a:t>v16.0.0</a:t>
            </a:r>
            <a:br>
              <a:rPr lang="en" b="1">
                <a:solidFill>
                  <a:srgbClr val="92FF00"/>
                </a:solidFill>
                <a:latin typeface="Roboto"/>
                <a:ea typeface="Roboto"/>
                <a:cs typeface="Roboto"/>
                <a:sym typeface="Roboto"/>
              </a:rPr>
            </a:br>
            <a:r>
              <a:rPr lang="en" b="1">
                <a:solidFill>
                  <a:srgbClr val="92FF00"/>
                </a:solidFill>
                <a:latin typeface="Roboto"/>
                <a:ea typeface="Roboto"/>
                <a:cs typeface="Roboto"/>
                <a:sym typeface="Roboto"/>
              </a:rPr>
              <a:t>PI-23</a:t>
            </a:r>
            <a:endParaRPr b="1">
              <a:solidFill>
                <a:srgbClr val="92FF00"/>
              </a:solidFill>
              <a:latin typeface="Roboto"/>
              <a:ea typeface="Roboto"/>
              <a:cs typeface="Roboto"/>
              <a:sym typeface="Roboto"/>
            </a:endParaRPr>
          </a:p>
        </p:txBody>
      </p:sp>
      <p:grpSp>
        <p:nvGrpSpPr>
          <p:cNvPr id="980" name="Google Shape;980;p100"/>
          <p:cNvGrpSpPr/>
          <p:nvPr/>
        </p:nvGrpSpPr>
        <p:grpSpPr>
          <a:xfrm>
            <a:off x="3252415" y="1189775"/>
            <a:ext cx="2541046" cy="3483050"/>
            <a:chOff x="2263425" y="1189775"/>
            <a:chExt cx="2541300" cy="3483050"/>
          </a:xfrm>
        </p:grpSpPr>
        <p:sp>
          <p:nvSpPr>
            <p:cNvPr id="981" name="Google Shape;981;p100"/>
            <p:cNvSpPr/>
            <p:nvPr/>
          </p:nvSpPr>
          <p:spPr>
            <a:xfrm>
              <a:off x="2263425" y="1189775"/>
              <a:ext cx="2541300" cy="669000"/>
            </a:xfrm>
            <a:prstGeom prst="chevron">
              <a:avLst>
                <a:gd name="adj" fmla="val 50000"/>
              </a:avLst>
            </a:prstGeom>
            <a:solidFill>
              <a:srgbClr val="0C58D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400"/>
                <a:buFont typeface="Arial"/>
                <a:buNone/>
              </a:pPr>
              <a:r>
                <a:rPr lang="en" dirty="0">
                  <a:solidFill>
                    <a:schemeClr val="accent4"/>
                  </a:solidFill>
                  <a:latin typeface="Roboto"/>
                  <a:ea typeface="Roboto"/>
                  <a:cs typeface="Roboto"/>
                  <a:sym typeface="Roboto"/>
                </a:rPr>
                <a:t>v</a:t>
              </a:r>
              <a:r>
                <a:rPr lang="en" b="1" dirty="0">
                  <a:solidFill>
                    <a:schemeClr val="accent4"/>
                  </a:solidFill>
                  <a:latin typeface="Roboto"/>
                  <a:ea typeface="Roboto"/>
                  <a:cs typeface="Roboto"/>
                  <a:sym typeface="Roboto"/>
                </a:rPr>
                <a:t>17.0.0 </a:t>
              </a:r>
              <a:r>
                <a:rPr lang="en" b="1" i="1" dirty="0">
                  <a:solidFill>
                    <a:schemeClr val="accent4"/>
                  </a:solidFill>
                  <a:latin typeface="Roboto"/>
                  <a:ea typeface="Roboto"/>
                  <a:cs typeface="Roboto"/>
                  <a:sym typeface="Roboto"/>
                </a:rPr>
                <a:t>Irrawaddy</a:t>
              </a:r>
              <a:br>
                <a:rPr lang="en" sz="1400" i="0" u="none" strike="noStrike" cap="none" dirty="0">
                  <a:solidFill>
                    <a:schemeClr val="accent4"/>
                  </a:solidFill>
                  <a:latin typeface="Roboto"/>
                  <a:ea typeface="Roboto"/>
                  <a:cs typeface="Roboto"/>
                  <a:sym typeface="Roboto"/>
                </a:rPr>
              </a:br>
              <a:r>
                <a:rPr lang="en" sz="1400" i="0" u="none" strike="noStrike" cap="none" dirty="0">
                  <a:solidFill>
                    <a:schemeClr val="accent4"/>
                  </a:solidFill>
                  <a:latin typeface="Roboto"/>
                  <a:ea typeface="Roboto"/>
                  <a:cs typeface="Roboto"/>
                  <a:sym typeface="Roboto"/>
                </a:rPr>
                <a:t>(PI-2</a:t>
              </a:r>
              <a:r>
                <a:rPr lang="en" dirty="0">
                  <a:solidFill>
                    <a:schemeClr val="accent4"/>
                  </a:solidFill>
                  <a:latin typeface="Roboto"/>
                  <a:ea typeface="Roboto"/>
                  <a:cs typeface="Roboto"/>
                  <a:sym typeface="Roboto"/>
                </a:rPr>
                <a:t>5, RC testing</a:t>
              </a:r>
              <a:r>
                <a:rPr lang="en" sz="1400" i="0" u="none" strike="noStrike" cap="none" dirty="0">
                  <a:solidFill>
                    <a:schemeClr val="accent4"/>
                  </a:solidFill>
                  <a:latin typeface="Roboto"/>
                  <a:ea typeface="Roboto"/>
                  <a:cs typeface="Roboto"/>
                  <a:sym typeface="Roboto"/>
                </a:rPr>
                <a:t>)</a:t>
              </a:r>
              <a:endParaRPr sz="1400" i="0" u="none" strike="noStrike" cap="none" dirty="0">
                <a:solidFill>
                  <a:schemeClr val="accent4"/>
                </a:solidFill>
                <a:latin typeface="Roboto"/>
                <a:ea typeface="Roboto"/>
                <a:cs typeface="Roboto"/>
                <a:sym typeface="Roboto"/>
              </a:endParaRPr>
            </a:p>
          </p:txBody>
        </p:sp>
        <p:sp>
          <p:nvSpPr>
            <p:cNvPr id="982" name="Google Shape;982;p100"/>
            <p:cNvSpPr txBox="1"/>
            <p:nvPr/>
          </p:nvSpPr>
          <p:spPr>
            <a:xfrm>
              <a:off x="2512210" y="2057125"/>
              <a:ext cx="1926900" cy="2615700"/>
            </a:xfrm>
            <a:prstGeom prst="rect">
              <a:avLst/>
            </a:prstGeom>
            <a:noFill/>
            <a:ln>
              <a:noFill/>
            </a:ln>
          </p:spPr>
          <p:txBody>
            <a:bodyPr spcFirstLastPara="1" wrap="square" lIns="91425" tIns="91425" rIns="91425" bIns="91425" anchor="t" anchorCtr="0">
              <a:noAutofit/>
            </a:bodyPr>
            <a:lstStyle/>
            <a:p>
              <a:pPr marL="165100" indent="-146050">
                <a:lnSpc>
                  <a:spcPct val="115000"/>
                </a:lnSpc>
                <a:buClr>
                  <a:schemeClr val="dk1"/>
                </a:buClr>
                <a:buSzPts val="1100"/>
                <a:buFont typeface="Arial"/>
                <a:buAutoNum type="arabicPeriod"/>
              </a:pPr>
              <a:r>
                <a:rPr lang="en-IN" sz="1100" dirty="0">
                  <a:solidFill>
                    <a:schemeClr val="dk1"/>
                  </a:solidFill>
                </a:rPr>
                <a:t>Deliverables from </a:t>
              </a:r>
              <a:r>
                <a:rPr lang="en-IN" sz="1100" dirty="0">
                  <a:solidFill>
                    <a:schemeClr val="accent6"/>
                  </a:solidFill>
                </a:rPr>
                <a:t>FX workstream</a:t>
              </a:r>
            </a:p>
            <a:p>
              <a:pPr marL="165100" lvl="0" indent="-146050" algn="l" rtl="0">
                <a:lnSpc>
                  <a:spcPct val="115000"/>
                </a:lnSpc>
                <a:spcBef>
                  <a:spcPts val="0"/>
                </a:spcBef>
                <a:spcAft>
                  <a:spcPts val="0"/>
                </a:spcAft>
                <a:buClr>
                  <a:schemeClr val="dk1"/>
                </a:buClr>
                <a:buSzPts val="1100"/>
                <a:buAutoNum type="arabicPeriod"/>
              </a:pPr>
              <a:r>
                <a:rPr lang="en" sz="1100" dirty="0">
                  <a:solidFill>
                    <a:schemeClr val="accent6"/>
                  </a:solidFill>
                </a:rPr>
                <a:t>Inter-scheme</a:t>
              </a:r>
              <a:r>
                <a:rPr lang="en" sz="1100" dirty="0">
                  <a:solidFill>
                    <a:schemeClr val="dk1"/>
                  </a:solidFill>
                </a:rPr>
                <a:t> updates</a:t>
              </a:r>
            </a:p>
            <a:p>
              <a:pPr marL="165100" lvl="0" indent="-146050" algn="l" rtl="0">
                <a:lnSpc>
                  <a:spcPct val="115000"/>
                </a:lnSpc>
                <a:spcBef>
                  <a:spcPts val="0"/>
                </a:spcBef>
                <a:spcAft>
                  <a:spcPts val="0"/>
                </a:spcAft>
                <a:buClr>
                  <a:schemeClr val="dk1"/>
                </a:buClr>
                <a:buSzPts val="1100"/>
                <a:buAutoNum type="arabicPeriod"/>
              </a:pPr>
              <a:r>
                <a:rPr lang="en" sz="1100" dirty="0">
                  <a:solidFill>
                    <a:schemeClr val="dk1"/>
                  </a:solidFill>
                </a:rPr>
                <a:t>Merchant payments features</a:t>
              </a:r>
              <a:endParaRPr sz="1100" dirty="0">
                <a:solidFill>
                  <a:schemeClr val="dk1"/>
                </a:solidFill>
              </a:endParaRPr>
            </a:p>
            <a:p>
              <a:pPr marL="165100" lvl="0" indent="-146050" algn="l" rtl="0">
                <a:lnSpc>
                  <a:spcPct val="115000"/>
                </a:lnSpc>
                <a:spcBef>
                  <a:spcPts val="0"/>
                </a:spcBef>
                <a:spcAft>
                  <a:spcPts val="0"/>
                </a:spcAft>
                <a:buClr>
                  <a:schemeClr val="dk1"/>
                </a:buClr>
                <a:buSzPts val="1100"/>
                <a:buAutoNum type="arabicPeriod"/>
              </a:pPr>
              <a:r>
                <a:rPr lang="en" sz="1100" dirty="0">
                  <a:solidFill>
                    <a:schemeClr val="accent6"/>
                  </a:solidFill>
                </a:rPr>
                <a:t>PQS</a:t>
              </a:r>
              <a:r>
                <a:rPr lang="en" sz="1100" dirty="0">
                  <a:solidFill>
                    <a:schemeClr val="dk1"/>
                  </a:solidFill>
                </a:rPr>
                <a:t> updates - security patches and upgrades</a:t>
              </a:r>
              <a:endParaRPr sz="1100" dirty="0">
                <a:solidFill>
                  <a:schemeClr val="dk1"/>
                </a:solidFill>
              </a:endParaRPr>
            </a:p>
            <a:p>
              <a:pPr marL="165100" lvl="0" indent="-146050" algn="l" rtl="0">
                <a:lnSpc>
                  <a:spcPct val="115000"/>
                </a:lnSpc>
                <a:spcBef>
                  <a:spcPts val="0"/>
                </a:spcBef>
                <a:spcAft>
                  <a:spcPts val="0"/>
                </a:spcAft>
                <a:buClr>
                  <a:schemeClr val="dk1"/>
                </a:buClr>
                <a:buSzPts val="1100"/>
                <a:buAutoNum type="arabicPeriod"/>
              </a:pPr>
              <a:r>
                <a:rPr lang="en" sz="1100" dirty="0">
                  <a:solidFill>
                    <a:schemeClr val="dk1"/>
                  </a:solidFill>
                </a:rPr>
                <a:t>Include enhancements, updates from </a:t>
              </a:r>
              <a:r>
                <a:rPr lang="en" sz="1100" dirty="0">
                  <a:solidFill>
                    <a:schemeClr val="accent6"/>
                  </a:solidFill>
                </a:rPr>
                <a:t>Performance </a:t>
              </a:r>
              <a:r>
                <a:rPr lang="en" sz="1100" dirty="0">
                  <a:solidFill>
                    <a:schemeClr val="dk1"/>
                  </a:solidFill>
                </a:rPr>
                <a:t>workstream</a:t>
              </a:r>
              <a:endParaRPr sz="1100" dirty="0">
                <a:solidFill>
                  <a:schemeClr val="dk1"/>
                </a:solidFill>
              </a:endParaRPr>
            </a:p>
            <a:p>
              <a:pPr marL="165100" lvl="0" indent="-146050" algn="l" rtl="0">
                <a:lnSpc>
                  <a:spcPct val="115000"/>
                </a:lnSpc>
                <a:spcBef>
                  <a:spcPts val="0"/>
                </a:spcBef>
                <a:spcAft>
                  <a:spcPts val="0"/>
                </a:spcAft>
                <a:buClr>
                  <a:schemeClr val="dk1"/>
                </a:buClr>
                <a:buSzPts val="1100"/>
                <a:buFont typeface="Roboto"/>
                <a:buAutoNum type="arabicPeriod"/>
              </a:pPr>
              <a:r>
                <a:rPr lang="en" sz="1100" dirty="0">
                  <a:solidFill>
                    <a:schemeClr val="dk1"/>
                  </a:solidFill>
                </a:rPr>
                <a:t>General </a:t>
              </a:r>
              <a:r>
                <a:rPr lang="en" sz="1100" dirty="0">
                  <a:solidFill>
                    <a:schemeClr val="accent6"/>
                  </a:solidFill>
                </a:rPr>
                <a:t>maintenance</a:t>
              </a:r>
              <a:endParaRPr sz="1100" dirty="0">
                <a:solidFill>
                  <a:schemeClr val="accent6"/>
                </a:solidFill>
              </a:endParaRPr>
            </a:p>
          </p:txBody>
        </p:sp>
      </p:grpSp>
      <p:grpSp>
        <p:nvGrpSpPr>
          <p:cNvPr id="983" name="Google Shape;983;p100"/>
          <p:cNvGrpSpPr/>
          <p:nvPr/>
        </p:nvGrpSpPr>
        <p:grpSpPr>
          <a:xfrm>
            <a:off x="5461003" y="1189775"/>
            <a:ext cx="2541046" cy="3483046"/>
            <a:chOff x="4472235" y="1189775"/>
            <a:chExt cx="2541300" cy="3483046"/>
          </a:xfrm>
        </p:grpSpPr>
        <p:sp>
          <p:nvSpPr>
            <p:cNvPr id="984" name="Google Shape;984;p100"/>
            <p:cNvSpPr/>
            <p:nvPr/>
          </p:nvSpPr>
          <p:spPr>
            <a:xfrm>
              <a:off x="4472235" y="1189775"/>
              <a:ext cx="2541300" cy="669000"/>
            </a:xfrm>
            <a:prstGeom prst="chevron">
              <a:avLst>
                <a:gd name="adj" fmla="val 50000"/>
              </a:avLst>
            </a:prstGeom>
            <a:solidFill>
              <a:schemeClr val="accent1"/>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dirty="0">
                  <a:solidFill>
                    <a:schemeClr val="accent3"/>
                  </a:solidFill>
                  <a:latin typeface="Roboto"/>
                  <a:ea typeface="Roboto"/>
                  <a:cs typeface="Roboto"/>
                  <a:sym typeface="Roboto"/>
                </a:rPr>
                <a:t>Future</a:t>
              </a:r>
              <a:endParaRPr sz="1400" b="1" i="0" u="none" strike="noStrike" cap="none" dirty="0">
                <a:solidFill>
                  <a:schemeClr val="accent3"/>
                </a:solidFill>
                <a:latin typeface="Roboto"/>
                <a:ea typeface="Roboto"/>
                <a:cs typeface="Roboto"/>
                <a:sym typeface="Roboto"/>
              </a:endParaRPr>
            </a:p>
            <a:p>
              <a:pPr marL="0" lvl="0" indent="0" algn="ctr" rtl="0">
                <a:spcBef>
                  <a:spcPts val="0"/>
                </a:spcBef>
                <a:spcAft>
                  <a:spcPts val="0"/>
                </a:spcAft>
                <a:buClr>
                  <a:schemeClr val="dk1"/>
                </a:buClr>
                <a:buSzPts val="1400"/>
                <a:buFont typeface="Arial"/>
                <a:buNone/>
              </a:pPr>
              <a:r>
                <a:rPr lang="en-IN" b="1" dirty="0">
                  <a:solidFill>
                    <a:schemeClr val="accent3"/>
                  </a:solidFill>
                  <a:latin typeface="Roboto"/>
                  <a:ea typeface="Roboto"/>
                  <a:cs typeface="Roboto"/>
                  <a:sym typeface="Roboto"/>
                </a:rPr>
                <a:t>v</a:t>
              </a:r>
              <a:r>
                <a:rPr lang="en" b="1" dirty="0">
                  <a:solidFill>
                    <a:schemeClr val="accent3"/>
                  </a:solidFill>
                  <a:latin typeface="Roboto"/>
                  <a:ea typeface="Roboto"/>
                  <a:cs typeface="Roboto"/>
                  <a:sym typeface="Roboto"/>
                </a:rPr>
                <a:t>18.0.0 / </a:t>
              </a:r>
              <a:r>
                <a:rPr lang="en" b="1" dirty="0" err="1">
                  <a:solidFill>
                    <a:schemeClr val="accent3"/>
                  </a:solidFill>
                  <a:latin typeface="Roboto"/>
                  <a:ea typeface="Roboto"/>
                  <a:cs typeface="Roboto"/>
                  <a:sym typeface="Roboto"/>
                </a:rPr>
                <a:t>vX.Y.Z</a:t>
              </a:r>
              <a:endParaRPr b="1" dirty="0">
                <a:solidFill>
                  <a:schemeClr val="accent3"/>
                </a:solidFill>
                <a:latin typeface="Roboto"/>
                <a:ea typeface="Roboto"/>
                <a:cs typeface="Roboto"/>
                <a:sym typeface="Roboto"/>
              </a:endParaRPr>
            </a:p>
          </p:txBody>
        </p:sp>
        <p:sp>
          <p:nvSpPr>
            <p:cNvPr id="985" name="Google Shape;985;p100"/>
            <p:cNvSpPr txBox="1"/>
            <p:nvPr/>
          </p:nvSpPr>
          <p:spPr>
            <a:xfrm>
              <a:off x="4716728" y="2057121"/>
              <a:ext cx="2220300" cy="2615700"/>
            </a:xfrm>
            <a:prstGeom prst="rect">
              <a:avLst/>
            </a:prstGeom>
            <a:noFill/>
            <a:ln>
              <a:noFill/>
            </a:ln>
          </p:spPr>
          <p:txBody>
            <a:bodyPr spcFirstLastPara="1" wrap="square" lIns="91425" tIns="91425" rIns="91425" bIns="91425" anchor="t" anchorCtr="0">
              <a:noAutofit/>
            </a:bodyPr>
            <a:lstStyle/>
            <a:p>
              <a:pPr marL="165100" marR="0" lvl="0" indent="-133350" algn="l" rtl="0">
                <a:lnSpc>
                  <a:spcPct val="115000"/>
                </a:lnSpc>
                <a:spcBef>
                  <a:spcPts val="0"/>
                </a:spcBef>
                <a:spcAft>
                  <a:spcPts val="0"/>
                </a:spcAft>
                <a:buClr>
                  <a:srgbClr val="000000"/>
                </a:buClr>
                <a:buSzPts val="900"/>
                <a:buFont typeface="Roboto"/>
                <a:buAutoNum type="arabicPeriod"/>
              </a:pPr>
              <a:r>
                <a:rPr lang="en" sz="900" i="0" u="none" strike="noStrike" cap="none" dirty="0">
                  <a:solidFill>
                    <a:schemeClr val="tx1"/>
                  </a:solidFill>
                  <a:latin typeface="Roboto"/>
                  <a:ea typeface="Roboto"/>
                  <a:cs typeface="Roboto"/>
                  <a:sym typeface="Roboto"/>
                </a:rPr>
                <a:t>Support for </a:t>
              </a:r>
              <a:r>
                <a:rPr lang="en" sz="900" i="0" u="none" strike="noStrike" cap="none" dirty="0">
                  <a:solidFill>
                    <a:schemeClr val="accent6"/>
                  </a:solidFill>
                  <a:latin typeface="Roboto"/>
                  <a:ea typeface="Roboto"/>
                  <a:cs typeface="Roboto"/>
                  <a:sym typeface="Roboto"/>
                </a:rPr>
                <a:t>ISO 20022 </a:t>
              </a:r>
              <a:r>
                <a:rPr lang="en" sz="900" i="0" u="none" strike="noStrike" cap="none" dirty="0">
                  <a:solidFill>
                    <a:schemeClr val="tx1"/>
                  </a:solidFill>
                  <a:latin typeface="Roboto"/>
                  <a:ea typeface="Roboto"/>
                  <a:cs typeface="Roboto"/>
                  <a:sym typeface="Roboto"/>
                </a:rPr>
                <a:t>messaging</a:t>
              </a:r>
            </a:p>
            <a:p>
              <a:pPr marL="165100" marR="0" lvl="0" indent="-133350" algn="l" rtl="0">
                <a:lnSpc>
                  <a:spcPct val="115000"/>
                </a:lnSpc>
                <a:spcBef>
                  <a:spcPts val="0"/>
                </a:spcBef>
                <a:spcAft>
                  <a:spcPts val="0"/>
                </a:spcAft>
                <a:buClr>
                  <a:srgbClr val="000000"/>
                </a:buClr>
                <a:buSzPts val="900"/>
                <a:buFont typeface="Roboto"/>
                <a:buAutoNum type="arabicPeriod"/>
              </a:pPr>
              <a:r>
                <a:rPr lang="en" sz="900" i="0" u="none" strike="noStrike" cap="none" dirty="0">
                  <a:solidFill>
                    <a:schemeClr val="accent6"/>
                  </a:solidFill>
                  <a:latin typeface="Roboto"/>
                  <a:ea typeface="Roboto"/>
                  <a:cs typeface="Roboto"/>
                  <a:sym typeface="Roboto"/>
                </a:rPr>
                <a:t>Settlements</a:t>
              </a:r>
              <a:r>
                <a:rPr lang="en" sz="900" i="0" u="none" strike="noStrike" cap="none" dirty="0">
                  <a:solidFill>
                    <a:srgbClr val="000000"/>
                  </a:solidFill>
                  <a:latin typeface="Roboto"/>
                  <a:ea typeface="Roboto"/>
                  <a:cs typeface="Roboto"/>
                  <a:sym typeface="Roboto"/>
                </a:rPr>
                <a:t> improvements</a:t>
              </a:r>
              <a:endParaRPr sz="900" i="0" u="none" strike="noStrike" cap="none" dirty="0">
                <a:solidFill>
                  <a:srgbClr val="000000"/>
                </a:solidFill>
                <a:latin typeface="Roboto"/>
                <a:ea typeface="Roboto"/>
                <a:cs typeface="Roboto"/>
                <a:sym typeface="Roboto"/>
              </a:endParaRPr>
            </a:p>
            <a:p>
              <a:pPr marL="165100" marR="0" lvl="0" indent="-133350" algn="l" rtl="0">
                <a:lnSpc>
                  <a:spcPct val="115000"/>
                </a:lnSpc>
                <a:spcBef>
                  <a:spcPts val="0"/>
                </a:spcBef>
                <a:spcAft>
                  <a:spcPts val="0"/>
                </a:spcAft>
                <a:buClr>
                  <a:srgbClr val="000000"/>
                </a:buClr>
                <a:buSzPts val="900"/>
                <a:buFont typeface="Roboto"/>
                <a:buAutoNum type="arabicPeriod"/>
              </a:pPr>
              <a:r>
                <a:rPr lang="en" sz="900" i="0" u="none" strike="noStrike" cap="none" dirty="0">
                  <a:solidFill>
                    <a:srgbClr val="000000"/>
                  </a:solidFill>
                  <a:latin typeface="Roboto"/>
                  <a:ea typeface="Roboto"/>
                  <a:cs typeface="Roboto"/>
                  <a:sym typeface="Roboto"/>
                </a:rPr>
                <a:t>PISP </a:t>
              </a:r>
              <a:r>
                <a:rPr lang="en" sz="900" i="0" u="none" strike="noStrike" cap="none" dirty="0">
                  <a:solidFill>
                    <a:schemeClr val="accent6"/>
                  </a:solidFill>
                  <a:latin typeface="Roboto"/>
                  <a:ea typeface="Roboto"/>
                  <a:cs typeface="Roboto"/>
                  <a:sym typeface="Roboto"/>
                </a:rPr>
                <a:t>Bulk</a:t>
              </a:r>
              <a:r>
                <a:rPr lang="en" sz="900" i="0" u="none" strike="noStrike" cap="none" dirty="0">
                  <a:solidFill>
                    <a:srgbClr val="000000"/>
                  </a:solidFill>
                  <a:latin typeface="Roboto"/>
                  <a:ea typeface="Roboto"/>
                  <a:cs typeface="Roboto"/>
                  <a:sym typeface="Roboto"/>
                </a:rPr>
                <a:t> API support </a:t>
              </a:r>
              <a:r>
                <a:rPr lang="en" sz="900" i="0" u="none" strike="noStrike" cap="none" dirty="0">
                  <a:solidFill>
                    <a:schemeClr val="dk1"/>
                  </a:solidFill>
                  <a:latin typeface="Roboto"/>
                  <a:ea typeface="Roboto"/>
                  <a:cs typeface="Roboto"/>
                  <a:sym typeface="Roboto"/>
                </a:rPr>
                <a:t>(</a:t>
              </a:r>
              <a:r>
                <a:rPr lang="en" sz="900" i="0" u="sng" strike="noStrike" cap="none" dirty="0">
                  <a:solidFill>
                    <a:schemeClr val="hlink"/>
                  </a:solidFill>
                  <a:latin typeface="Roboto"/>
                  <a:ea typeface="Roboto"/>
                  <a:cs typeface="Roboto"/>
                  <a:sym typeface="Roboto"/>
                  <a:hlinkClick r:id="rId3"/>
                </a:rPr>
                <a:t>#109</a:t>
              </a:r>
              <a:r>
                <a:rPr lang="en" sz="900" i="0" u="none" strike="noStrike" cap="none" dirty="0">
                  <a:solidFill>
                    <a:schemeClr val="dk1"/>
                  </a:solidFill>
                  <a:latin typeface="Roboto"/>
                  <a:ea typeface="Roboto"/>
                  <a:cs typeface="Roboto"/>
                  <a:sym typeface="Roboto"/>
                </a:rPr>
                <a:t>)</a:t>
              </a:r>
              <a:endParaRPr sz="900" i="0" u="none" strike="noStrike" cap="none" dirty="0">
                <a:solidFill>
                  <a:srgbClr val="000000"/>
                </a:solidFill>
                <a:latin typeface="Roboto"/>
                <a:ea typeface="Roboto"/>
                <a:cs typeface="Roboto"/>
                <a:sym typeface="Roboto"/>
              </a:endParaRPr>
            </a:p>
            <a:p>
              <a:pPr marL="165100" marR="0" lvl="0" indent="-133350" algn="l" rtl="0">
                <a:lnSpc>
                  <a:spcPct val="115000"/>
                </a:lnSpc>
                <a:spcBef>
                  <a:spcPts val="0"/>
                </a:spcBef>
                <a:spcAft>
                  <a:spcPts val="0"/>
                </a:spcAft>
                <a:buClr>
                  <a:srgbClr val="000000"/>
                </a:buClr>
                <a:buSzPts val="900"/>
                <a:buFont typeface="Roboto"/>
                <a:buAutoNum type="arabicPeriod"/>
              </a:pPr>
              <a:r>
                <a:rPr lang="en" sz="900" i="0" u="none" strike="noStrike" cap="none" dirty="0">
                  <a:solidFill>
                    <a:srgbClr val="000000"/>
                  </a:solidFill>
                  <a:latin typeface="Roboto"/>
                  <a:ea typeface="Roboto"/>
                  <a:cs typeface="Roboto"/>
                  <a:sym typeface="Roboto"/>
                </a:rPr>
                <a:t>Enhance </a:t>
              </a:r>
              <a:r>
                <a:rPr lang="en" sz="900" i="0" u="none" strike="noStrike" cap="none" dirty="0">
                  <a:solidFill>
                    <a:schemeClr val="accent6"/>
                  </a:solidFill>
                  <a:latin typeface="Roboto"/>
                  <a:ea typeface="Roboto"/>
                  <a:cs typeface="Roboto"/>
                  <a:sym typeface="Roboto"/>
                </a:rPr>
                <a:t>tracing</a:t>
              </a:r>
              <a:r>
                <a:rPr lang="en" sz="900" i="0" u="none" strike="noStrike" cap="none" dirty="0">
                  <a:solidFill>
                    <a:srgbClr val="000000"/>
                  </a:solidFill>
                  <a:latin typeface="Roboto"/>
                  <a:ea typeface="Roboto"/>
                  <a:cs typeface="Roboto"/>
                  <a:sym typeface="Roboto"/>
                </a:rPr>
                <a:t> components to use latest </a:t>
              </a:r>
              <a:r>
                <a:rPr lang="en" sz="900" i="0" u="none" strike="noStrike" cap="none" dirty="0">
                  <a:solidFill>
                    <a:schemeClr val="accent6"/>
                  </a:solidFill>
                  <a:latin typeface="Roboto"/>
                  <a:ea typeface="Roboto"/>
                  <a:cs typeface="Roboto"/>
                  <a:sym typeface="Roboto"/>
                </a:rPr>
                <a:t>open-tracing</a:t>
              </a:r>
              <a:r>
                <a:rPr lang="en" sz="900" i="0" u="none" strike="noStrike" cap="none" dirty="0">
                  <a:solidFill>
                    <a:srgbClr val="000000"/>
                  </a:solidFill>
                  <a:latin typeface="Roboto"/>
                  <a:ea typeface="Roboto"/>
                  <a:cs typeface="Roboto"/>
                  <a:sym typeface="Roboto"/>
                </a:rPr>
                <a:t> standards</a:t>
              </a:r>
              <a:endParaRPr sz="900" i="0" u="none" strike="noStrike" cap="none" dirty="0">
                <a:solidFill>
                  <a:srgbClr val="000000"/>
                </a:solidFill>
                <a:latin typeface="Roboto"/>
                <a:ea typeface="Roboto"/>
                <a:cs typeface="Roboto"/>
                <a:sym typeface="Roboto"/>
              </a:endParaRPr>
            </a:p>
            <a:p>
              <a:pPr marL="165100" marR="0" lvl="0" indent="-133350" algn="l" rtl="0">
                <a:lnSpc>
                  <a:spcPct val="115000"/>
                </a:lnSpc>
                <a:spcBef>
                  <a:spcPts val="0"/>
                </a:spcBef>
                <a:spcAft>
                  <a:spcPts val="0"/>
                </a:spcAft>
                <a:buClr>
                  <a:schemeClr val="dk1"/>
                </a:buClr>
                <a:buSzPts val="900"/>
                <a:buFont typeface="Roboto"/>
                <a:buAutoNum type="arabicPeriod"/>
              </a:pPr>
              <a:r>
                <a:rPr lang="en" sz="900" i="0" u="none" strike="noStrike" cap="none" dirty="0">
                  <a:solidFill>
                    <a:schemeClr val="dk1"/>
                  </a:solidFill>
                  <a:latin typeface="Roboto"/>
                  <a:ea typeface="Roboto"/>
                  <a:cs typeface="Roboto"/>
                  <a:sym typeface="Roboto"/>
                </a:rPr>
                <a:t>Automated </a:t>
              </a:r>
              <a:r>
                <a:rPr lang="en" sz="900" i="0" u="none" strike="noStrike" cap="none" dirty="0">
                  <a:solidFill>
                    <a:schemeClr val="accent6"/>
                  </a:solidFill>
                  <a:latin typeface="Roboto"/>
                  <a:ea typeface="Roboto"/>
                  <a:cs typeface="Roboto"/>
                  <a:sym typeface="Roboto"/>
                </a:rPr>
                <a:t>CI</a:t>
              </a:r>
              <a:r>
                <a:rPr lang="en" sz="900" i="0" u="none" strike="noStrike" cap="none" dirty="0">
                  <a:solidFill>
                    <a:schemeClr val="dk1"/>
                  </a:solidFill>
                  <a:latin typeface="Roboto"/>
                  <a:ea typeface="Roboto"/>
                  <a:cs typeface="Roboto"/>
                  <a:sym typeface="Roboto"/>
                </a:rPr>
                <a:t> testing on Helm PRs &amp; Releases - completed</a:t>
              </a:r>
              <a:endParaRPr sz="900" i="0" u="none" strike="noStrike" cap="none" dirty="0">
                <a:solidFill>
                  <a:schemeClr val="dk1"/>
                </a:solidFill>
                <a:latin typeface="Roboto"/>
                <a:ea typeface="Roboto"/>
                <a:cs typeface="Roboto"/>
                <a:sym typeface="Roboto"/>
              </a:endParaRPr>
            </a:p>
            <a:p>
              <a:pPr marL="165100" marR="0" lvl="0" indent="-133350" algn="l" rtl="0">
                <a:lnSpc>
                  <a:spcPct val="115000"/>
                </a:lnSpc>
                <a:spcBef>
                  <a:spcPts val="0"/>
                </a:spcBef>
                <a:spcAft>
                  <a:spcPts val="0"/>
                </a:spcAft>
                <a:buClr>
                  <a:schemeClr val="dk1"/>
                </a:buClr>
                <a:buSzPts val="900"/>
                <a:buFont typeface="Roboto"/>
                <a:buAutoNum type="arabicPeriod"/>
              </a:pPr>
              <a:r>
                <a:rPr lang="en" sz="900" i="0" u="none" strike="noStrike" cap="none" dirty="0">
                  <a:solidFill>
                    <a:schemeClr val="accent6"/>
                  </a:solidFill>
                  <a:latin typeface="Roboto"/>
                  <a:ea typeface="Roboto"/>
                  <a:cs typeface="Roboto"/>
                  <a:sym typeface="Roboto"/>
                </a:rPr>
                <a:t>Migrate Chart</a:t>
              </a:r>
              <a:r>
                <a:rPr lang="en" sz="900" i="0" u="none" strike="noStrike" cap="none" dirty="0">
                  <a:solidFill>
                    <a:schemeClr val="dk1"/>
                  </a:solidFill>
                  <a:latin typeface="Roboto"/>
                  <a:ea typeface="Roboto"/>
                  <a:cs typeface="Roboto"/>
                  <a:sym typeface="Roboto"/>
                </a:rPr>
                <a:t> (i.e. </a:t>
              </a:r>
              <a:r>
                <a:rPr lang="en" sz="900" i="0" u="none" strike="noStrike" cap="none" dirty="0" err="1">
                  <a:solidFill>
                    <a:schemeClr val="accent6"/>
                  </a:solidFill>
                  <a:latin typeface="Roboto"/>
                  <a:ea typeface="Roboto"/>
                  <a:cs typeface="Roboto"/>
                  <a:sym typeface="Roboto"/>
                </a:rPr>
                <a:t>BoF</a:t>
              </a:r>
              <a:r>
                <a:rPr lang="en" sz="900" i="0" u="none" strike="noStrike" cap="none" dirty="0">
                  <a:solidFill>
                    <a:schemeClr val="dk1"/>
                  </a:solidFill>
                  <a:latin typeface="Roboto"/>
                  <a:ea typeface="Roboto"/>
                  <a:cs typeface="Roboto"/>
                  <a:sym typeface="Roboto"/>
                </a:rPr>
                <a:t>) to </a:t>
              </a:r>
              <a:r>
                <a:rPr lang="en" sz="900" i="0" u="none" strike="noStrike" cap="none" dirty="0">
                  <a:solidFill>
                    <a:schemeClr val="accent6"/>
                  </a:solidFill>
                  <a:latin typeface="Roboto"/>
                  <a:ea typeface="Roboto"/>
                  <a:cs typeface="Roboto"/>
                  <a:sym typeface="Roboto"/>
                </a:rPr>
                <a:t>Helm</a:t>
              </a:r>
              <a:r>
                <a:rPr lang="en" sz="900" i="0" u="none" strike="noStrike" cap="none" dirty="0">
                  <a:solidFill>
                    <a:schemeClr val="dk1"/>
                  </a:solidFill>
                  <a:latin typeface="Roboto"/>
                  <a:ea typeface="Roboto"/>
                  <a:cs typeface="Roboto"/>
                  <a:sym typeface="Roboto"/>
                </a:rPr>
                <a:t> repo, and clearly </a:t>
              </a:r>
              <a:r>
                <a:rPr lang="en" sz="900" i="0" u="none" strike="noStrike" cap="none" dirty="0">
                  <a:solidFill>
                    <a:schemeClr val="accent6"/>
                  </a:solidFill>
                  <a:latin typeface="Roboto"/>
                  <a:ea typeface="Roboto"/>
                  <a:cs typeface="Roboto"/>
                  <a:sym typeface="Roboto"/>
                </a:rPr>
                <a:t>rename Finance Portal components </a:t>
              </a:r>
              <a:r>
                <a:rPr lang="en" sz="900" i="0" u="none" strike="noStrike" cap="none" dirty="0">
                  <a:solidFill>
                    <a:schemeClr val="dk1"/>
                  </a:solidFill>
                  <a:latin typeface="Roboto"/>
                  <a:ea typeface="Roboto"/>
                  <a:cs typeface="Roboto"/>
                  <a:sym typeface="Roboto"/>
                </a:rPr>
                <a:t>part of </a:t>
              </a:r>
              <a:r>
                <a:rPr lang="en" sz="900" i="0" u="none" strike="noStrike" cap="none" dirty="0" err="1">
                  <a:solidFill>
                    <a:schemeClr val="dk1"/>
                  </a:solidFill>
                  <a:latin typeface="Roboto"/>
                  <a:ea typeface="Roboto"/>
                  <a:cs typeface="Roboto"/>
                  <a:sym typeface="Roboto"/>
                </a:rPr>
                <a:t>BoF</a:t>
              </a:r>
              <a:endParaRPr sz="900" i="0" u="none" strike="noStrike" cap="none" dirty="0">
                <a:solidFill>
                  <a:schemeClr val="dk1"/>
                </a:solidFill>
                <a:latin typeface="Roboto"/>
                <a:ea typeface="Roboto"/>
                <a:cs typeface="Roboto"/>
                <a:sym typeface="Roboto"/>
              </a:endParaRPr>
            </a:p>
            <a:p>
              <a:pPr marL="165100" lvl="0" indent="-133350" algn="l" rtl="0">
                <a:lnSpc>
                  <a:spcPct val="115000"/>
                </a:lnSpc>
                <a:spcBef>
                  <a:spcPts val="0"/>
                </a:spcBef>
                <a:spcAft>
                  <a:spcPts val="0"/>
                </a:spcAft>
                <a:buClr>
                  <a:schemeClr val="dk1"/>
                </a:buClr>
                <a:buSzPts val="900"/>
                <a:buFont typeface="Roboto"/>
                <a:buAutoNum type="arabicPeriod"/>
              </a:pPr>
              <a:r>
                <a:rPr lang="en" sz="900" dirty="0">
                  <a:solidFill>
                    <a:schemeClr val="accent6"/>
                  </a:solidFill>
                  <a:latin typeface="Roboto"/>
                  <a:ea typeface="Roboto"/>
                  <a:cs typeface="Roboto"/>
                  <a:sym typeface="Roboto"/>
                </a:rPr>
                <a:t>Patch </a:t>
              </a:r>
              <a:r>
                <a:rPr lang="en" sz="900" dirty="0">
                  <a:solidFill>
                    <a:schemeClr val="dk1"/>
                  </a:solidFill>
                  <a:latin typeface="Roboto"/>
                  <a:ea typeface="Roboto"/>
                  <a:cs typeface="Roboto"/>
                  <a:sym typeface="Roboto"/>
                </a:rPr>
                <a:t>notification support for failures</a:t>
              </a:r>
              <a:endParaRPr sz="900" dirty="0">
                <a:solidFill>
                  <a:schemeClr val="dk1"/>
                </a:solidFill>
                <a:latin typeface="Roboto"/>
                <a:ea typeface="Roboto"/>
                <a:cs typeface="Roboto"/>
                <a:sym typeface="Roboto"/>
              </a:endParaRPr>
            </a:p>
          </p:txBody>
        </p:sp>
      </p:grpSp>
      <p:sp>
        <p:nvSpPr>
          <p:cNvPr id="986" name="Google Shape;986;p100"/>
          <p:cNvSpPr txBox="1"/>
          <p:nvPr/>
        </p:nvSpPr>
        <p:spPr>
          <a:xfrm>
            <a:off x="1204175" y="2057150"/>
            <a:ext cx="2105700" cy="2868600"/>
          </a:xfrm>
          <a:prstGeom prst="rect">
            <a:avLst/>
          </a:prstGeom>
          <a:noFill/>
          <a:ln>
            <a:noFill/>
          </a:ln>
        </p:spPr>
        <p:txBody>
          <a:bodyPr spcFirstLastPara="1" wrap="square" lIns="91425" tIns="91425" rIns="91425" bIns="91425" anchor="t" anchorCtr="0">
            <a:noAutofit/>
          </a:bodyPr>
          <a:lstStyle/>
          <a:p>
            <a:pPr marL="165100" lvl="0" indent="-146050" algn="l" rtl="0">
              <a:spcBef>
                <a:spcPts val="0"/>
              </a:spcBef>
              <a:spcAft>
                <a:spcPts val="0"/>
              </a:spcAft>
              <a:buClr>
                <a:schemeClr val="dk1"/>
              </a:buClr>
              <a:buSzPts val="1100"/>
              <a:buAutoNum type="arabicPeriod"/>
            </a:pPr>
            <a:r>
              <a:rPr lang="en" sz="1100">
                <a:solidFill>
                  <a:schemeClr val="dk1"/>
                </a:solidFill>
              </a:rPr>
              <a:t>Performance enhancements done by perf-workstream included</a:t>
            </a:r>
            <a:endParaRPr sz="1100">
              <a:solidFill>
                <a:schemeClr val="dk1"/>
              </a:solidFill>
            </a:endParaRPr>
          </a:p>
          <a:p>
            <a:pPr marL="165100" lvl="0" indent="-146050" algn="l" rtl="0">
              <a:spcBef>
                <a:spcPts val="0"/>
              </a:spcBef>
              <a:spcAft>
                <a:spcPts val="0"/>
              </a:spcAft>
              <a:buClr>
                <a:schemeClr val="dk1"/>
              </a:buClr>
              <a:buSzPts val="1100"/>
              <a:buAutoNum type="arabicPeriod"/>
            </a:pPr>
            <a:r>
              <a:rPr lang="en" sz="1100">
                <a:solidFill>
                  <a:schemeClr val="dk1"/>
                </a:solidFill>
              </a:rPr>
              <a:t>IaC changes - new and refactored version</a:t>
            </a:r>
            <a:endParaRPr sz="1100">
              <a:solidFill>
                <a:schemeClr val="dk1"/>
              </a:solidFill>
            </a:endParaRPr>
          </a:p>
          <a:p>
            <a:pPr marL="165100" lvl="0" indent="-146050" algn="l" rtl="0">
              <a:spcBef>
                <a:spcPts val="0"/>
              </a:spcBef>
              <a:spcAft>
                <a:spcPts val="0"/>
              </a:spcAft>
              <a:buClr>
                <a:schemeClr val="dk1"/>
              </a:buClr>
              <a:buSzPts val="1100"/>
              <a:buAutoNum type="arabicPeriod"/>
            </a:pPr>
            <a:r>
              <a:rPr lang="en" sz="1100" i="1">
                <a:solidFill>
                  <a:schemeClr val="dk1"/>
                </a:solidFill>
              </a:rPr>
              <a:t>Automated CI steps on Mojaloop releases (not included in the release but used in the process)</a:t>
            </a:r>
            <a:endParaRPr sz="1100" i="1">
              <a:solidFill>
                <a:schemeClr val="dk1"/>
              </a:solidFill>
            </a:endParaRPr>
          </a:p>
          <a:p>
            <a:pPr marL="165100" lvl="0" indent="-146050" algn="l" rtl="0">
              <a:lnSpc>
                <a:spcPct val="115000"/>
              </a:lnSpc>
              <a:spcBef>
                <a:spcPts val="0"/>
              </a:spcBef>
              <a:spcAft>
                <a:spcPts val="0"/>
              </a:spcAft>
              <a:buClr>
                <a:schemeClr val="dk1"/>
              </a:buClr>
              <a:buSzPts val="1100"/>
              <a:buFont typeface="Roboto"/>
              <a:buAutoNum type="arabicPeriod"/>
            </a:pPr>
            <a:r>
              <a:rPr lang="en" sz="1100">
                <a:solidFill>
                  <a:schemeClr val="dk1"/>
                </a:solidFill>
                <a:latin typeface="Roboto"/>
                <a:ea typeface="Roboto"/>
                <a:cs typeface="Roboto"/>
                <a:sym typeface="Roboto"/>
              </a:rPr>
              <a:t>General </a:t>
            </a:r>
            <a:r>
              <a:rPr lang="en" sz="1100">
                <a:solidFill>
                  <a:schemeClr val="accent6"/>
                </a:solidFill>
                <a:latin typeface="Roboto"/>
                <a:ea typeface="Roboto"/>
                <a:cs typeface="Roboto"/>
                <a:sym typeface="Roboto"/>
              </a:rPr>
              <a:t>maintenance</a:t>
            </a:r>
            <a:endParaRPr sz="1100">
              <a:solidFill>
                <a:schemeClr val="dk1"/>
              </a:solidFill>
              <a:latin typeface="Roboto"/>
              <a:ea typeface="Roboto"/>
              <a:cs typeface="Roboto"/>
              <a:sym typeface="Roboto"/>
            </a:endParaRPr>
          </a:p>
          <a:p>
            <a:pPr marL="165100" lvl="0" indent="-146050" algn="l" rtl="0">
              <a:lnSpc>
                <a:spcPct val="115000"/>
              </a:lnSpc>
              <a:spcBef>
                <a:spcPts val="0"/>
              </a:spcBef>
              <a:spcAft>
                <a:spcPts val="0"/>
              </a:spcAft>
              <a:buClr>
                <a:schemeClr val="dk1"/>
              </a:buClr>
              <a:buSzPts val="1100"/>
              <a:buFont typeface="Roboto"/>
              <a:buAutoNum type="arabicPeriod"/>
            </a:pPr>
            <a:r>
              <a:rPr lang="en" sz="1100">
                <a:solidFill>
                  <a:schemeClr val="dk1"/>
                </a:solidFill>
                <a:latin typeface="Roboto"/>
                <a:ea typeface="Roboto"/>
                <a:cs typeface="Roboto"/>
                <a:sym typeface="Roboto"/>
              </a:rPr>
              <a:t>Node </a:t>
            </a:r>
            <a:r>
              <a:rPr lang="en" sz="1100">
                <a:solidFill>
                  <a:schemeClr val="accent6"/>
                </a:solidFill>
                <a:latin typeface="Roboto"/>
                <a:ea typeface="Roboto"/>
                <a:cs typeface="Roboto"/>
                <a:sym typeface="Roboto"/>
              </a:rPr>
              <a:t>upgrade</a:t>
            </a:r>
            <a:r>
              <a:rPr lang="en" sz="1100">
                <a:solidFill>
                  <a:schemeClr val="dk1"/>
                </a:solidFill>
                <a:latin typeface="Roboto"/>
                <a:ea typeface="Roboto"/>
                <a:cs typeface="Roboto"/>
                <a:sym typeface="Roboto"/>
              </a:rPr>
              <a:t> for supporting services</a:t>
            </a:r>
            <a:endParaRPr sz="1100">
              <a:solidFill>
                <a:schemeClr val="accent6"/>
              </a:solidFill>
              <a:latin typeface="Roboto"/>
              <a:ea typeface="Roboto"/>
              <a:cs typeface="Roboto"/>
              <a:sym typeface="Roboto"/>
            </a:endParaRPr>
          </a:p>
        </p:txBody>
      </p:sp>
      <p:sp>
        <p:nvSpPr>
          <p:cNvPr id="987" name="Google Shape;987;p100"/>
          <p:cNvSpPr/>
          <p:nvPr/>
        </p:nvSpPr>
        <p:spPr>
          <a:xfrm>
            <a:off x="1738325" y="906800"/>
            <a:ext cx="1037400" cy="2832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accent5"/>
                </a:solidFill>
              </a:rPr>
              <a:t>Congo</a:t>
            </a:r>
            <a:endParaRPr b="1">
              <a:solidFill>
                <a:schemeClr val="accent5"/>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98"/>
        <p:cNvGrpSpPr/>
        <p:nvPr/>
      </p:nvGrpSpPr>
      <p:grpSpPr>
        <a:xfrm>
          <a:off x="0" y="0"/>
          <a:ext cx="0" cy="0"/>
          <a:chOff x="0" y="0"/>
          <a:chExt cx="0" cy="0"/>
        </a:xfrm>
      </p:grpSpPr>
      <p:sp>
        <p:nvSpPr>
          <p:cNvPr id="999" name="Google Shape;999;p102"/>
          <p:cNvSpPr txBox="1">
            <a:spLocks noGrp="1"/>
          </p:cNvSpPr>
          <p:nvPr>
            <p:ph type="title"/>
          </p:nvPr>
        </p:nvSpPr>
        <p:spPr>
          <a:xfrm>
            <a:off x="628650" y="1171819"/>
            <a:ext cx="7075200" cy="994200"/>
          </a:xfrm>
          <a:prstGeom prst="rect">
            <a:avLst/>
          </a:prstGeom>
          <a:noFill/>
          <a:ln>
            <a:noFill/>
          </a:ln>
        </p:spPr>
        <p:txBody>
          <a:bodyPr spcFirstLastPara="1" wrap="square" lIns="34275" tIns="17125" rIns="34275" bIns="17125" anchor="ctr" anchorCtr="0">
            <a:normAutofit/>
          </a:bodyPr>
          <a:lstStyle/>
          <a:p>
            <a:pPr marL="0" lvl="0" indent="0" algn="l" rtl="0">
              <a:lnSpc>
                <a:spcPct val="90000"/>
              </a:lnSpc>
              <a:spcBef>
                <a:spcPts val="0"/>
              </a:spcBef>
              <a:spcAft>
                <a:spcPts val="0"/>
              </a:spcAft>
              <a:buClr>
                <a:schemeClr val="accent1"/>
              </a:buClr>
              <a:buSzPts val="3300"/>
              <a:buFont typeface="Arial"/>
              <a:buNone/>
            </a:pPr>
            <a:r>
              <a:rPr lang="en" dirty="0"/>
              <a:t>Mojaloop Platform Quality &amp; Security (</a:t>
            </a:r>
            <a:r>
              <a:rPr lang="en" dirty="0">
                <a:solidFill>
                  <a:schemeClr val="accent6"/>
                </a:solidFill>
              </a:rPr>
              <a:t>PQS</a:t>
            </a:r>
            <a:r>
              <a:rPr lang="en" dirty="0"/>
              <a:t>)  PI26</a:t>
            </a:r>
            <a:endParaRPr sz="1000" b="0" dirty="0"/>
          </a:p>
        </p:txBody>
      </p:sp>
      <p:sp>
        <p:nvSpPr>
          <p:cNvPr id="1000" name="Google Shape;1000;p102"/>
          <p:cNvSpPr txBox="1">
            <a:spLocks noGrp="1"/>
          </p:cNvSpPr>
          <p:nvPr>
            <p:ph type="sldNum" idx="12"/>
          </p:nvPr>
        </p:nvSpPr>
        <p:spPr>
          <a:xfrm>
            <a:off x="8055066" y="4910124"/>
            <a:ext cx="771300" cy="102600"/>
          </a:xfrm>
          <a:prstGeom prst="rect">
            <a:avLst/>
          </a:prstGeom>
          <a:noFill/>
          <a:ln>
            <a:noFill/>
          </a:ln>
        </p:spPr>
        <p:txBody>
          <a:bodyPr spcFirstLastPara="1" wrap="square" lIns="34275" tIns="17125" rIns="34275" bIns="17125" anchor="ctr" anchorCtr="0">
            <a:noAutofit/>
          </a:bodyPr>
          <a:lstStyle/>
          <a:p>
            <a:pPr marL="0" lvl="0" indent="0" algn="r" rtl="0">
              <a:spcBef>
                <a:spcPts val="0"/>
              </a:spcBef>
              <a:spcAft>
                <a:spcPts val="0"/>
              </a:spcAft>
              <a:buNone/>
            </a:pPr>
            <a:fld id="{00000000-1234-1234-1234-123412341234}" type="slidenum">
              <a:rPr lang="en"/>
              <a:t>18</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D0E0E3"/>
        </a:solidFill>
        <a:effectLst/>
      </p:bgPr>
    </p:bg>
    <p:spTree>
      <p:nvGrpSpPr>
        <p:cNvPr id="1" name="Shape 268"/>
        <p:cNvGrpSpPr/>
        <p:nvPr/>
      </p:nvGrpSpPr>
      <p:grpSpPr>
        <a:xfrm>
          <a:off x="0" y="0"/>
          <a:ext cx="0" cy="0"/>
          <a:chOff x="0" y="0"/>
          <a:chExt cx="0" cy="0"/>
        </a:xfrm>
      </p:grpSpPr>
      <p:sp>
        <p:nvSpPr>
          <p:cNvPr id="269" name="Google Shape;269;p2"/>
          <p:cNvSpPr txBox="1">
            <a:spLocks noGrp="1"/>
          </p:cNvSpPr>
          <p:nvPr>
            <p:ph type="title"/>
          </p:nvPr>
        </p:nvSpPr>
        <p:spPr>
          <a:xfrm>
            <a:off x="2374378" y="312473"/>
            <a:ext cx="4213412" cy="570001"/>
          </a:xfrm>
          <a:prstGeom prst="rect">
            <a:avLst/>
          </a:prstGeom>
          <a:noFill/>
          <a:ln>
            <a:noFill/>
          </a:ln>
        </p:spPr>
        <p:txBody>
          <a:bodyPr spcFirstLastPara="1" wrap="square" lIns="34280" tIns="17135" rIns="34280" bIns="17135" anchor="ctr" anchorCtr="0">
            <a:normAutofit/>
          </a:bodyPr>
          <a:lstStyle/>
          <a:p>
            <a:pPr>
              <a:buSzPct val="37500"/>
            </a:pPr>
            <a:r>
              <a:rPr lang="en-US" sz="1800" dirty="0">
                <a:solidFill>
                  <a:schemeClr val="accent6"/>
                </a:solidFill>
              </a:rPr>
              <a:t>SBOMs</a:t>
            </a:r>
            <a:r>
              <a:rPr lang="en-US" sz="1800" dirty="0">
                <a:solidFill>
                  <a:srgbClr val="0070C0"/>
                </a:solidFill>
              </a:rPr>
              <a:t> for Mojaloop repositories</a:t>
            </a:r>
            <a:endParaRPr sz="1800" dirty="0">
              <a:solidFill>
                <a:srgbClr val="0070C0"/>
              </a:solidFill>
            </a:endParaRPr>
          </a:p>
        </p:txBody>
      </p:sp>
      <p:sp>
        <p:nvSpPr>
          <p:cNvPr id="270" name="Google Shape;270;p2"/>
          <p:cNvSpPr txBox="1">
            <a:spLocks noGrp="1"/>
          </p:cNvSpPr>
          <p:nvPr>
            <p:ph type="body" idx="1"/>
          </p:nvPr>
        </p:nvSpPr>
        <p:spPr>
          <a:xfrm>
            <a:off x="366242" y="1049082"/>
            <a:ext cx="2370981" cy="1664236"/>
          </a:xfrm>
          <a:prstGeom prst="rect">
            <a:avLst/>
          </a:prstGeom>
          <a:noFill/>
          <a:ln>
            <a:noFill/>
          </a:ln>
        </p:spPr>
        <p:txBody>
          <a:bodyPr spcFirstLastPara="1" wrap="square" lIns="34280" tIns="17135" rIns="34280" bIns="17135" anchor="t" anchorCtr="0">
            <a:noAutofit/>
          </a:bodyPr>
          <a:lstStyle/>
          <a:p>
            <a:pPr marL="0" indent="0">
              <a:lnSpc>
                <a:spcPct val="100000"/>
              </a:lnSpc>
              <a:buNone/>
            </a:pPr>
            <a:r>
              <a:rPr lang="en-US" sz="900" b="1" dirty="0">
                <a:solidFill>
                  <a:schemeClr val="accent6"/>
                </a:solidFill>
              </a:rPr>
              <a:t>Goals</a:t>
            </a:r>
            <a:endParaRPr sz="900" dirty="0">
              <a:solidFill>
                <a:schemeClr val="accent6"/>
              </a:solidFill>
            </a:endParaRPr>
          </a:p>
          <a:p>
            <a:pPr marL="257175" indent="-228600">
              <a:lnSpc>
                <a:spcPct val="100000"/>
              </a:lnSpc>
              <a:spcBef>
                <a:spcPts val="0"/>
              </a:spcBef>
              <a:buSzPct val="100000"/>
              <a:buFont typeface="+mj-lt"/>
              <a:buAutoNum type="arabicPeriod"/>
            </a:pPr>
            <a:r>
              <a:rPr lang="en-US" sz="900" dirty="0"/>
              <a:t>Generate and document SBOMs for each repository/service.</a:t>
            </a:r>
          </a:p>
          <a:p>
            <a:pPr marL="257175" indent="-228600">
              <a:lnSpc>
                <a:spcPct val="100000"/>
              </a:lnSpc>
              <a:spcBef>
                <a:spcPts val="0"/>
              </a:spcBef>
              <a:buSzPct val="100000"/>
              <a:buFont typeface="+mj-lt"/>
              <a:buAutoNum type="arabicPeriod"/>
            </a:pPr>
            <a:r>
              <a:rPr lang="en-US" sz="900" dirty="0"/>
              <a:t>Automate periodic publication of metrics and SBOMs.</a:t>
            </a:r>
          </a:p>
          <a:p>
            <a:pPr marL="257175" indent="-228600">
              <a:lnSpc>
                <a:spcPct val="100000"/>
              </a:lnSpc>
              <a:spcBef>
                <a:spcPts val="0"/>
              </a:spcBef>
              <a:buSzPct val="100000"/>
              <a:buFont typeface="+mj-lt"/>
              <a:buAutoNum type="arabicPeriod"/>
            </a:pPr>
            <a:r>
              <a:rPr lang="en-US" sz="900" dirty="0"/>
              <a:t>Flag anomalies and discrepancies in SBOMs.</a:t>
            </a:r>
          </a:p>
          <a:p>
            <a:pPr marL="257175" indent="-228600">
              <a:lnSpc>
                <a:spcPct val="100000"/>
              </a:lnSpc>
              <a:spcBef>
                <a:spcPts val="0"/>
              </a:spcBef>
              <a:buSzPct val="100000"/>
              <a:buFont typeface="+mj-lt"/>
              <a:buAutoNum type="arabicPeriod"/>
            </a:pPr>
            <a:r>
              <a:rPr lang="en-US" sz="900" dirty="0"/>
              <a:t>Maintain a list of open security alerts for core platform repositories.</a:t>
            </a:r>
          </a:p>
          <a:p>
            <a:pPr marL="257175" indent="-228600">
              <a:lnSpc>
                <a:spcPct val="100000"/>
              </a:lnSpc>
              <a:spcBef>
                <a:spcPts val="0"/>
              </a:spcBef>
              <a:buSzPct val="100000"/>
              <a:buFont typeface="+mj-lt"/>
              <a:buAutoNum type="arabicPeriod"/>
            </a:pPr>
            <a:r>
              <a:rPr lang="en-US" sz="900" dirty="0"/>
              <a:t>Aggregated view at Mojaloop level along with individual analysis</a:t>
            </a:r>
          </a:p>
        </p:txBody>
      </p:sp>
      <p:sp>
        <p:nvSpPr>
          <p:cNvPr id="271" name="Google Shape;271;p2"/>
          <p:cNvSpPr txBox="1">
            <a:spLocks noGrp="1"/>
          </p:cNvSpPr>
          <p:nvPr>
            <p:ph type="sldNum" idx="12"/>
          </p:nvPr>
        </p:nvSpPr>
        <p:spPr>
          <a:xfrm>
            <a:off x="6457951" y="4766977"/>
            <a:ext cx="2057357" cy="273789"/>
          </a:xfrm>
          <a:prstGeom prst="rect">
            <a:avLst/>
          </a:prstGeom>
          <a:noFill/>
          <a:ln>
            <a:noFill/>
          </a:ln>
        </p:spPr>
        <p:txBody>
          <a:bodyPr spcFirstLastPara="1" wrap="square" lIns="34280" tIns="17135" rIns="34280" bIns="17135" anchor="ctr" anchorCtr="0">
            <a:noAutofit/>
          </a:bodyPr>
          <a:lstStyle/>
          <a:p>
            <a:pPr defTabSz="342900"/>
            <a:fld id="{00000000-1234-1234-1234-123412341234}" type="slidenum">
              <a:rPr lang="en-US"/>
              <a:pPr defTabSz="342900"/>
              <a:t>19</a:t>
            </a:fld>
            <a:endParaRPr/>
          </a:p>
        </p:txBody>
      </p:sp>
      <p:sp>
        <p:nvSpPr>
          <p:cNvPr id="272" name="Google Shape;272;p2"/>
          <p:cNvSpPr txBox="1">
            <a:spLocks noGrp="1"/>
          </p:cNvSpPr>
          <p:nvPr>
            <p:ph type="body" idx="1"/>
          </p:nvPr>
        </p:nvSpPr>
        <p:spPr>
          <a:xfrm>
            <a:off x="3383452" y="1306890"/>
            <a:ext cx="2195264" cy="1017205"/>
          </a:xfrm>
          <a:prstGeom prst="rect">
            <a:avLst/>
          </a:prstGeom>
          <a:noFill/>
          <a:ln>
            <a:noFill/>
          </a:ln>
        </p:spPr>
        <p:txBody>
          <a:bodyPr spcFirstLastPara="1" wrap="square" lIns="34280" tIns="17135" rIns="34280" bIns="17135" anchor="t" anchorCtr="0">
            <a:noAutofit/>
          </a:bodyPr>
          <a:lstStyle/>
          <a:p>
            <a:pPr marL="0" indent="0">
              <a:lnSpc>
                <a:spcPct val="100000"/>
              </a:lnSpc>
              <a:buNone/>
            </a:pPr>
            <a:r>
              <a:rPr lang="en-US" sz="9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What is an SBOM?</a:t>
            </a:r>
          </a:p>
          <a:p>
            <a:pPr marL="0" marR="0" lvl="0" indent="0" algn="l" rtl="0">
              <a:lnSpc>
                <a:spcPct val="100000"/>
              </a:lnSpc>
              <a:spcBef>
                <a:spcPts val="0"/>
              </a:spcBef>
              <a:spcAft>
                <a:spcPts val="0"/>
              </a:spcAft>
              <a:buClr>
                <a:schemeClr val="dk1"/>
              </a:buClr>
              <a:buSzPts val="1100"/>
              <a:buFont typeface="Arial"/>
              <a:buNone/>
            </a:pPr>
            <a:endPar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endParaRPr>
          </a:p>
          <a:p>
            <a:pPr marL="0" marR="0" lvl="0" indent="0" algn="l" rtl="0">
              <a:lnSpc>
                <a:spcPct val="100000"/>
              </a:lnSpc>
              <a:spcBef>
                <a:spcPts val="0"/>
              </a:spcBef>
              <a:spcAft>
                <a:spcPts val="0"/>
              </a:spcAft>
              <a:buClr>
                <a:schemeClr val="dk1"/>
              </a:buClr>
              <a:buSzPts val="1100"/>
              <a:buFont typeface="Arial"/>
              <a:buNone/>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A Software Bill of Materials (SBOM) is a machine and human-readable list of a project's entire software inventory.</a:t>
            </a:r>
            <a:endParaRPr lang="en-IN" sz="1000" b="1" i="0" u="none" strike="noStrike" cap="none" dirty="0">
              <a:solidFill>
                <a:schemeClr val="dk1"/>
              </a:solidFill>
              <a:highlight>
                <a:srgbClr val="00FF00"/>
              </a:highlight>
              <a:latin typeface="Open Sans" panose="020B0606030504020204" pitchFamily="34" charset="0"/>
              <a:ea typeface="Open Sans" panose="020B0606030504020204" pitchFamily="34" charset="0"/>
              <a:cs typeface="Open Sans" panose="020B0606030504020204" pitchFamily="34" charset="0"/>
              <a:sym typeface="Calibri"/>
            </a:endParaRPr>
          </a:p>
        </p:txBody>
      </p:sp>
      <p:sp>
        <p:nvSpPr>
          <p:cNvPr id="273" name="Google Shape;273;p2"/>
          <p:cNvSpPr txBox="1">
            <a:spLocks noGrp="1"/>
          </p:cNvSpPr>
          <p:nvPr>
            <p:ph type="body" idx="1"/>
          </p:nvPr>
        </p:nvSpPr>
        <p:spPr>
          <a:xfrm>
            <a:off x="366242" y="2983887"/>
            <a:ext cx="2699311" cy="1471196"/>
          </a:xfrm>
          <a:prstGeom prst="rect">
            <a:avLst/>
          </a:prstGeom>
          <a:noFill/>
          <a:ln>
            <a:noFill/>
          </a:ln>
        </p:spPr>
        <p:txBody>
          <a:bodyPr spcFirstLastPara="1" wrap="square" lIns="34280" tIns="17135" rIns="34280" bIns="17135" anchor="t" anchorCtr="0">
            <a:noAutofit/>
          </a:bodyPr>
          <a:lstStyle/>
          <a:p>
            <a:pPr marL="0" indent="0">
              <a:lnSpc>
                <a:spcPct val="100000"/>
              </a:lnSpc>
              <a:buNone/>
            </a:pPr>
            <a:r>
              <a:rPr lang="en-US" sz="9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What all does SBOM contain?</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Open-source components</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Third-party components</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Licenses</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Versions of components </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Patch status of components </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Open-source vulnerabilities </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Package names</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Package versions</a:t>
            </a:r>
            <a:endParaRPr sz="900" dirty="0">
              <a:latin typeface="Open Sans" panose="020B0606030504020204" pitchFamily="34" charset="0"/>
              <a:ea typeface="Open Sans" panose="020B0606030504020204" pitchFamily="34" charset="0"/>
              <a:cs typeface="Open Sans" panose="020B0606030504020204" pitchFamily="34" charset="0"/>
            </a:endParaRPr>
          </a:p>
        </p:txBody>
      </p:sp>
      <p:sp>
        <p:nvSpPr>
          <p:cNvPr id="274" name="Google Shape;274;p2"/>
          <p:cNvSpPr txBox="1">
            <a:spLocks noGrp="1"/>
          </p:cNvSpPr>
          <p:nvPr>
            <p:ph type="body" idx="1"/>
          </p:nvPr>
        </p:nvSpPr>
        <p:spPr>
          <a:xfrm>
            <a:off x="3474364" y="2983887"/>
            <a:ext cx="2281090" cy="1346112"/>
          </a:xfrm>
          <a:prstGeom prst="rect">
            <a:avLst/>
          </a:prstGeom>
          <a:noFill/>
          <a:ln>
            <a:noFill/>
          </a:ln>
        </p:spPr>
        <p:txBody>
          <a:bodyPr spcFirstLastPara="1" wrap="square" lIns="34280" tIns="17135" rIns="34280" bIns="17135" anchor="t" anchorCtr="0">
            <a:noAutofit/>
          </a:bodyPr>
          <a:lstStyle/>
          <a:p>
            <a:pPr marL="0" indent="0">
              <a:lnSpc>
                <a:spcPct val="100000"/>
              </a:lnSpc>
              <a:buNone/>
            </a:pPr>
            <a:r>
              <a:rPr lang="en-US" sz="900" b="1" dirty="0" err="1">
                <a:solidFill>
                  <a:schemeClr val="accent6"/>
                </a:solidFill>
                <a:latin typeface="Open Sans" panose="020B0606030504020204" pitchFamily="34" charset="0"/>
                <a:ea typeface="Open Sans" panose="020B0606030504020204" pitchFamily="34" charset="0"/>
                <a:cs typeface="Open Sans" panose="020B0606030504020204" pitchFamily="34" charset="0"/>
              </a:rPr>
              <a:t>CycloneDX</a:t>
            </a:r>
            <a:r>
              <a:rPr lang="en-US" sz="9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 Generator </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It is the official OWASP SBOM tool</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Supports many languages-C, C++, JavaScript, Java, Python</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dirty="0">
                <a:latin typeface="Open Sans" panose="020B0606030504020204" pitchFamily="34" charset="0"/>
                <a:ea typeface="Open Sans" panose="020B0606030504020204" pitchFamily="34" charset="0"/>
                <a:cs typeface="Open Sans" panose="020B0606030504020204" pitchFamily="34" charset="0"/>
                <a:sym typeface="Calibri"/>
              </a:rPr>
              <a:t>Comes with a CLI that can scan locally or as part of a CI/CD pipeline and an API server   </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dirty="0">
                <a:latin typeface="Open Sans" panose="020B0606030504020204" pitchFamily="34" charset="0"/>
                <a:ea typeface="Open Sans" panose="020B0606030504020204" pitchFamily="34" charset="0"/>
                <a:cs typeface="Open Sans" panose="020B0606030504020204" pitchFamily="34" charset="0"/>
                <a:sym typeface="Calibri"/>
              </a:rPr>
              <a:t>Output format is </a:t>
            </a:r>
            <a:r>
              <a:rPr lang="en-IN" sz="900" dirty="0" err="1">
                <a:latin typeface="Open Sans" panose="020B0606030504020204" pitchFamily="34" charset="0"/>
                <a:ea typeface="Open Sans" panose="020B0606030504020204" pitchFamily="34" charset="0"/>
                <a:cs typeface="Open Sans" panose="020B0606030504020204" pitchFamily="34" charset="0"/>
                <a:sym typeface="Calibri"/>
              </a:rPr>
              <a:t>CycloneDX</a:t>
            </a:r>
            <a:endParaRPr sz="900" dirty="0">
              <a:latin typeface="Open Sans" panose="020B0606030504020204" pitchFamily="34" charset="0"/>
              <a:ea typeface="Open Sans" panose="020B0606030504020204" pitchFamily="34" charset="0"/>
              <a:cs typeface="Open Sans" panose="020B0606030504020204" pitchFamily="34" charset="0"/>
            </a:endParaRPr>
          </a:p>
        </p:txBody>
      </p:sp>
      <p:sp>
        <p:nvSpPr>
          <p:cNvPr id="275" name="Google Shape;275;p2"/>
          <p:cNvSpPr txBox="1">
            <a:spLocks noGrp="1"/>
          </p:cNvSpPr>
          <p:nvPr>
            <p:ph type="body" idx="1"/>
          </p:nvPr>
        </p:nvSpPr>
        <p:spPr>
          <a:xfrm>
            <a:off x="6090644" y="1217323"/>
            <a:ext cx="2515285" cy="1431714"/>
          </a:xfrm>
          <a:prstGeom prst="rect">
            <a:avLst/>
          </a:prstGeom>
          <a:noFill/>
          <a:ln>
            <a:noFill/>
          </a:ln>
        </p:spPr>
        <p:txBody>
          <a:bodyPr spcFirstLastPara="1" wrap="square" lIns="34280" tIns="17135" rIns="34280" bIns="17135" anchor="t" anchorCtr="0">
            <a:noAutofit/>
          </a:bodyPr>
          <a:lstStyle/>
          <a:p>
            <a:pPr marL="0" indent="0">
              <a:lnSpc>
                <a:spcPct val="100000"/>
              </a:lnSpc>
              <a:buNone/>
            </a:pPr>
            <a:r>
              <a:rPr lang="en-US" sz="900" b="1" dirty="0">
                <a:solidFill>
                  <a:schemeClr val="accent6"/>
                </a:solidFill>
                <a:latin typeface="Open Sans" panose="020B0606030504020204" pitchFamily="34" charset="0"/>
                <a:ea typeface="Open Sans" panose="020B0606030504020204" pitchFamily="34" charset="0"/>
                <a:cs typeface="Open Sans" panose="020B0606030504020204" pitchFamily="34" charset="0"/>
              </a:rPr>
              <a:t>Why do organizations need an SBOM?</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Transparency</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Security</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Compliance</a:t>
            </a:r>
          </a:p>
          <a:p>
            <a:pPr marL="457200" marR="0" lvl="0" indent="-311150" algn="l" rtl="0">
              <a:lnSpc>
                <a:spcPct val="100000"/>
              </a:lnSpc>
              <a:spcBef>
                <a:spcPts val="0"/>
              </a:spcBef>
              <a:spcAft>
                <a:spcPts val="0"/>
              </a:spcAft>
              <a:buClr>
                <a:schemeClr val="dk1"/>
              </a:buClr>
              <a:buSzPct val="100000"/>
              <a:buFont typeface="Calibri"/>
              <a:buAutoNum type="arabicPeriod"/>
            </a:pPr>
            <a:r>
              <a:rPr lang="en-IN" sz="900" b="0" i="0" u="none" strike="noStrike" cap="none" dirty="0">
                <a:solidFill>
                  <a:schemeClr val="dk1"/>
                </a:solidFill>
                <a:latin typeface="Open Sans" panose="020B0606030504020204" pitchFamily="34" charset="0"/>
                <a:ea typeface="Open Sans" panose="020B0606030504020204" pitchFamily="34" charset="0"/>
                <a:cs typeface="Open Sans" panose="020B0606030504020204" pitchFamily="34" charset="0"/>
                <a:sym typeface="Calibri"/>
              </a:rPr>
              <a:t>Maintenance</a:t>
            </a:r>
          </a:p>
        </p:txBody>
      </p:sp>
      <p:sp>
        <p:nvSpPr>
          <p:cNvPr id="276" name="Google Shape;276;p2"/>
          <p:cNvSpPr txBox="1">
            <a:spLocks noGrp="1"/>
          </p:cNvSpPr>
          <p:nvPr>
            <p:ph type="body" idx="1"/>
          </p:nvPr>
        </p:nvSpPr>
        <p:spPr>
          <a:xfrm>
            <a:off x="6164265" y="2983886"/>
            <a:ext cx="2195264" cy="1431714"/>
          </a:xfrm>
          <a:prstGeom prst="rect">
            <a:avLst/>
          </a:prstGeom>
          <a:noFill/>
          <a:ln>
            <a:noFill/>
          </a:ln>
        </p:spPr>
        <p:txBody>
          <a:bodyPr spcFirstLastPara="1" wrap="square" lIns="34280" tIns="17135" rIns="34280" bIns="17135" anchor="t" anchorCtr="0">
            <a:noAutofit/>
          </a:bodyPr>
          <a:lstStyle/>
          <a:p>
            <a:pPr marL="0" indent="0">
              <a:lnSpc>
                <a:spcPct val="100000"/>
              </a:lnSpc>
              <a:buNone/>
            </a:pPr>
            <a:r>
              <a:rPr lang="en-US" sz="900" b="1" dirty="0">
                <a:solidFill>
                  <a:schemeClr val="accent6"/>
                </a:solidFill>
              </a:rPr>
              <a:t>Links</a:t>
            </a:r>
            <a:endParaRPr sz="900" b="1" dirty="0">
              <a:solidFill>
                <a:schemeClr val="accent6"/>
              </a:solidFill>
            </a:endParaRPr>
          </a:p>
          <a:p>
            <a:pPr indent="-142875">
              <a:lnSpc>
                <a:spcPct val="100000"/>
              </a:lnSpc>
              <a:spcBef>
                <a:spcPts val="450"/>
              </a:spcBef>
              <a:buSzPct val="100000"/>
              <a:buFont typeface="Open Sans"/>
              <a:buAutoNum type="arabicPeriod"/>
            </a:pPr>
            <a:r>
              <a:rPr lang="en-US" sz="900" dirty="0">
                <a:hlinkClick r:id="rId3"/>
              </a:rPr>
              <a:t>https://github.com/mojaloop/community-tools/tree/master/oss-stats/sbom</a:t>
            </a:r>
            <a:r>
              <a:rPr lang="en-US" sz="900" dirty="0"/>
              <a:t> </a:t>
            </a:r>
          </a:p>
          <a:p>
            <a:pPr indent="-142875">
              <a:lnSpc>
                <a:spcPct val="100000"/>
              </a:lnSpc>
              <a:spcBef>
                <a:spcPts val="450"/>
              </a:spcBef>
              <a:buSzPct val="100000"/>
              <a:buFont typeface="Open Sans"/>
              <a:buAutoNum type="arabicPeriod"/>
            </a:pPr>
            <a:r>
              <a:rPr lang="en-US" sz="900" dirty="0">
                <a:hlinkClick r:id="rId4"/>
              </a:rPr>
              <a:t>https://www.npmjs.com/package/%40cyclonedx/cyclonedx-npm</a:t>
            </a:r>
            <a:r>
              <a:rPr lang="en-US" sz="900" dirty="0"/>
              <a:t> </a:t>
            </a:r>
          </a:p>
          <a:p>
            <a:pPr indent="-142875">
              <a:lnSpc>
                <a:spcPct val="100000"/>
              </a:lnSpc>
              <a:spcBef>
                <a:spcPts val="450"/>
              </a:spcBef>
              <a:buSzPct val="100000"/>
              <a:buFont typeface="Open Sans"/>
              <a:buAutoNum type="arabicPeriod"/>
            </a:pPr>
            <a:r>
              <a:rPr lang="en-US" sz="900" dirty="0">
                <a:hlinkClick r:id="rId5"/>
              </a:rPr>
              <a:t>https://github.com/mojaloop/ml-api-adapter/pull/530</a:t>
            </a:r>
            <a:r>
              <a:rPr lang="en-US" sz="900" dirty="0"/>
              <a:t>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81"/>
          <p:cNvSpPr txBox="1">
            <a:spLocks noGrp="1"/>
          </p:cNvSpPr>
          <p:nvPr>
            <p:ph type="title"/>
          </p:nvPr>
        </p:nvSpPr>
        <p:spPr>
          <a:xfrm>
            <a:off x="628650" y="273844"/>
            <a:ext cx="7075200" cy="994200"/>
          </a:xfrm>
          <a:prstGeom prst="rect">
            <a:avLst/>
          </a:prstGeom>
        </p:spPr>
        <p:txBody>
          <a:bodyPr spcFirstLastPara="1" wrap="square" lIns="34275" tIns="17125" rIns="34275" bIns="17125" anchor="ctr" anchorCtr="0">
            <a:normAutofit/>
          </a:bodyPr>
          <a:lstStyle/>
          <a:p>
            <a:pPr marL="0" lvl="0" indent="0" algn="l" rtl="0">
              <a:spcBef>
                <a:spcPts val="0"/>
              </a:spcBef>
              <a:spcAft>
                <a:spcPts val="0"/>
              </a:spcAft>
              <a:buNone/>
            </a:pPr>
            <a:r>
              <a:rPr lang="en" sz="3000"/>
              <a:t>Agenda</a:t>
            </a:r>
            <a:endParaRPr sz="3000"/>
          </a:p>
        </p:txBody>
      </p:sp>
      <p:sp>
        <p:nvSpPr>
          <p:cNvPr id="644" name="Google Shape;644;p81"/>
          <p:cNvSpPr txBox="1">
            <a:spLocks noGrp="1"/>
          </p:cNvSpPr>
          <p:nvPr>
            <p:ph type="body" idx="1"/>
          </p:nvPr>
        </p:nvSpPr>
        <p:spPr>
          <a:xfrm>
            <a:off x="628650" y="1369219"/>
            <a:ext cx="7886700" cy="3263400"/>
          </a:xfrm>
          <a:prstGeom prst="rect">
            <a:avLst/>
          </a:prstGeom>
        </p:spPr>
        <p:txBody>
          <a:bodyPr spcFirstLastPara="1" wrap="square" lIns="34275" tIns="17125" rIns="34275" bIns="17125" anchor="t" anchorCtr="0">
            <a:noAutofit/>
          </a:bodyPr>
          <a:lstStyle/>
          <a:p>
            <a:pPr marL="165100" lvl="0" indent="-165100" algn="l" rtl="0">
              <a:lnSpc>
                <a:spcPct val="150000"/>
              </a:lnSpc>
              <a:spcBef>
                <a:spcPts val="700"/>
              </a:spcBef>
              <a:spcAft>
                <a:spcPts val="0"/>
              </a:spcAft>
              <a:buSzPts val="1400"/>
              <a:buAutoNum type="arabicPeriod"/>
            </a:pPr>
            <a:r>
              <a:rPr lang="en" sz="1400" dirty="0"/>
              <a:t>Mojaloop end-of-PI25 Overview - Core &amp; Releases, PQS </a:t>
            </a:r>
            <a:endParaRPr sz="1400" dirty="0"/>
          </a:p>
          <a:p>
            <a:pPr marL="165100" lvl="0" indent="-165100" algn="l" rtl="0">
              <a:lnSpc>
                <a:spcPct val="150000"/>
              </a:lnSpc>
              <a:spcBef>
                <a:spcPts val="0"/>
              </a:spcBef>
              <a:spcAft>
                <a:spcPts val="0"/>
              </a:spcAft>
              <a:buSzPts val="1400"/>
              <a:buAutoNum type="arabicPeriod"/>
            </a:pPr>
            <a:r>
              <a:rPr lang="en" sz="1400" dirty="0"/>
              <a:t>Mojaloop Releases</a:t>
            </a:r>
          </a:p>
          <a:p>
            <a:pPr marL="165100" lvl="0" indent="-165100" algn="l" rtl="0">
              <a:lnSpc>
                <a:spcPct val="150000"/>
              </a:lnSpc>
              <a:spcBef>
                <a:spcPts val="0"/>
              </a:spcBef>
              <a:spcAft>
                <a:spcPts val="0"/>
              </a:spcAft>
              <a:buSzPts val="1400"/>
              <a:buAutoNum type="arabicPeriod"/>
            </a:pPr>
            <a:r>
              <a:rPr lang="en-US" sz="1400" dirty="0"/>
              <a:t>Mojaloop Platform and Quality</a:t>
            </a:r>
            <a:endParaRPr sz="1400" dirty="0"/>
          </a:p>
          <a:p>
            <a:pPr marL="165100" lvl="0" indent="-165100" algn="l" rtl="0">
              <a:lnSpc>
                <a:spcPct val="150000"/>
              </a:lnSpc>
              <a:spcBef>
                <a:spcPts val="0"/>
              </a:spcBef>
              <a:spcAft>
                <a:spcPts val="0"/>
              </a:spcAft>
              <a:buSzPts val="1400"/>
              <a:buAutoNum type="arabicPeriod"/>
            </a:pPr>
            <a:r>
              <a:rPr lang="en" sz="1400" dirty="0"/>
              <a:t>Release Roadmap</a:t>
            </a:r>
            <a:endParaRPr sz="1400" dirty="0"/>
          </a:p>
        </p:txBody>
      </p:sp>
      <p:sp>
        <p:nvSpPr>
          <p:cNvPr id="645" name="Google Shape;645;p81"/>
          <p:cNvSpPr txBox="1">
            <a:spLocks noGrp="1"/>
          </p:cNvSpPr>
          <p:nvPr>
            <p:ph type="sldNum" idx="12"/>
          </p:nvPr>
        </p:nvSpPr>
        <p:spPr>
          <a:xfrm>
            <a:off x="6457950" y="4767263"/>
            <a:ext cx="2057400" cy="273900"/>
          </a:xfrm>
          <a:prstGeom prst="rect">
            <a:avLst/>
          </a:prstGeom>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33"/>
        <p:cNvGrpSpPr/>
        <p:nvPr/>
      </p:nvGrpSpPr>
      <p:grpSpPr>
        <a:xfrm>
          <a:off x="0" y="0"/>
          <a:ext cx="0" cy="0"/>
          <a:chOff x="0" y="0"/>
          <a:chExt cx="0" cy="0"/>
        </a:xfrm>
      </p:grpSpPr>
      <p:sp>
        <p:nvSpPr>
          <p:cNvPr id="1034" name="Google Shape;1034;p106"/>
          <p:cNvSpPr txBox="1"/>
          <p:nvPr/>
        </p:nvSpPr>
        <p:spPr>
          <a:xfrm>
            <a:off x="513983" y="988613"/>
            <a:ext cx="8279400" cy="3491100"/>
          </a:xfrm>
          <a:prstGeom prst="rect">
            <a:avLst/>
          </a:prstGeom>
          <a:noFill/>
          <a:ln>
            <a:noFill/>
          </a:ln>
        </p:spPr>
        <p:txBody>
          <a:bodyPr spcFirstLastPara="1" wrap="square" lIns="34275" tIns="34275" rIns="34275" bIns="34275" anchor="t" anchorCtr="0">
            <a:spAutoFit/>
          </a:bodyPr>
          <a:lstStyle/>
          <a:p>
            <a:pPr marL="0" marR="0" lvl="0" indent="0" algn="l" rtl="0">
              <a:lnSpc>
                <a:spcPct val="115000"/>
              </a:lnSpc>
              <a:spcBef>
                <a:spcPts val="0"/>
              </a:spcBef>
              <a:spcAft>
                <a:spcPts val="0"/>
              </a:spcAft>
              <a:buClr>
                <a:srgbClr val="000000"/>
              </a:buClr>
              <a:buSzPts val="1300"/>
              <a:buFont typeface="Arial"/>
              <a:buNone/>
            </a:pPr>
            <a:r>
              <a:rPr lang="en" sz="1300" b="0" i="0" u="none" strike="noStrike" cap="none">
                <a:solidFill>
                  <a:schemeClr val="dk1"/>
                </a:solidFill>
                <a:latin typeface="Arial"/>
                <a:ea typeface="Arial"/>
                <a:cs typeface="Arial"/>
                <a:sym typeface="Arial"/>
              </a:rPr>
              <a:t>Review core and related repositories released with Mojaloop for</a:t>
            </a:r>
            <a:endParaRPr sz="1300" b="0" i="0" u="none" strike="noStrike" cap="none">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a:solidFill>
                  <a:schemeClr val="dk1"/>
                </a:solidFill>
                <a:latin typeface="Arial"/>
                <a:ea typeface="Arial"/>
                <a:cs typeface="Arial"/>
                <a:sym typeface="Arial"/>
              </a:rPr>
              <a:t>Snyk alerts for Central-ledger repository are addressed</a:t>
            </a:r>
            <a:endParaRPr sz="1300" b="0" i="0" u="none" strike="noStrike" cap="none">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a:solidFill>
                  <a:schemeClr val="dk1"/>
                </a:solidFill>
                <a:latin typeface="Arial"/>
                <a:ea typeface="Arial"/>
                <a:cs typeface="Arial"/>
                <a:sym typeface="Arial"/>
              </a:rPr>
              <a:t>Dependabot alerts for Central-ledger repository are addressed (moderate, high and critical)</a:t>
            </a:r>
            <a:endParaRPr sz="1300" b="0" i="0" u="none" strike="noStrike" cap="none">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a:solidFill>
                  <a:schemeClr val="dk1"/>
                </a:solidFill>
                <a:latin typeface="Arial"/>
                <a:ea typeface="Arial"/>
                <a:cs typeface="Arial"/>
                <a:sym typeface="Arial"/>
              </a:rPr>
              <a:t>Ensure main branch is protected and collaborator list is up-to-date</a:t>
            </a:r>
            <a:endParaRPr sz="1300" b="0" i="0" u="none" strike="noStrike" cap="none">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a:solidFill>
                  <a:schemeClr val="dk1"/>
                </a:solidFill>
                <a:latin typeface="Arial"/>
                <a:ea typeface="Arial"/>
                <a:cs typeface="Arial"/>
                <a:sym typeface="Arial"/>
              </a:rPr>
              <a:t>Ensure open PRs are addressed, closing stale PRs</a:t>
            </a:r>
            <a:endParaRPr sz="1300" b="0" i="0" u="none" strike="noStrike" cap="none">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a:solidFill>
                  <a:schemeClr val="dk1"/>
                </a:solidFill>
                <a:latin typeface="Arial"/>
                <a:ea typeface="Arial"/>
                <a:cs typeface="Arial"/>
                <a:sym typeface="Arial"/>
              </a:rPr>
              <a:t>Update audit exceptions json file to remove exceptions added that are not necessary anymore</a:t>
            </a:r>
            <a:endParaRPr sz="1300" b="0" i="0" u="none" strike="noStrike" cap="none">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a:solidFill>
                  <a:schemeClr val="dk1"/>
                </a:solidFill>
                <a:latin typeface="Arial"/>
                <a:ea typeface="Arial"/>
                <a:cs typeface="Arial"/>
                <a:sym typeface="Arial"/>
              </a:rPr>
              <a:t>Close issues on the repository that are fixed / out-of-date</a:t>
            </a:r>
            <a:endParaRPr sz="1300" b="0" i="0" u="none" strike="noStrike" cap="none">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a:solidFill>
                  <a:schemeClr val="dk1"/>
                </a:solidFill>
                <a:latin typeface="Arial"/>
                <a:ea typeface="Arial"/>
                <a:cs typeface="Arial"/>
                <a:sym typeface="Arial"/>
              </a:rPr>
              <a:t>Ensure codeowners file is current</a:t>
            </a:r>
            <a:endParaRPr sz="1300" b="0" i="0" u="none" strike="noStrike" cap="none">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AutoNum type="arabicPeriod"/>
            </a:pPr>
            <a:r>
              <a:rPr lang="en" sz="1300" i="1">
                <a:solidFill>
                  <a:schemeClr val="accent6"/>
                </a:solidFill>
              </a:rPr>
              <a:t>SBOMs</a:t>
            </a:r>
            <a:r>
              <a:rPr lang="en" sz="1300" i="1">
                <a:solidFill>
                  <a:schemeClr val="dk1"/>
                </a:solidFill>
              </a:rPr>
              <a:t> for all repositories published with a Mojaloop release - PI25</a:t>
            </a:r>
            <a:endParaRPr sz="1300" i="1">
              <a:solidFill>
                <a:schemeClr val="dk1"/>
              </a:solidFill>
            </a:endParaRPr>
          </a:p>
          <a:p>
            <a:pPr marL="508000" marR="0" lvl="0" indent="-158750" algn="l" rtl="0">
              <a:lnSpc>
                <a:spcPct val="115000"/>
              </a:lnSpc>
              <a:spcBef>
                <a:spcPts val="0"/>
              </a:spcBef>
              <a:spcAft>
                <a:spcPts val="0"/>
              </a:spcAft>
              <a:buClr>
                <a:schemeClr val="dk1"/>
              </a:buClr>
              <a:buSzPts val="1300"/>
              <a:buAutoNum type="arabicPeriod"/>
            </a:pPr>
            <a:r>
              <a:rPr lang="en" sz="1300" i="1">
                <a:solidFill>
                  <a:schemeClr val="dk1"/>
                </a:solidFill>
              </a:rPr>
              <a:t>Address </a:t>
            </a:r>
            <a:r>
              <a:rPr lang="en" sz="1300" i="1">
                <a:solidFill>
                  <a:schemeClr val="accent6"/>
                </a:solidFill>
              </a:rPr>
              <a:t>deprecated</a:t>
            </a:r>
            <a:r>
              <a:rPr lang="en" sz="1300" i="1">
                <a:solidFill>
                  <a:schemeClr val="dk1"/>
                </a:solidFill>
              </a:rPr>
              <a:t> dependencies - PI25</a:t>
            </a:r>
            <a:endParaRPr sz="1300" i="1">
              <a:solidFill>
                <a:schemeClr val="dk1"/>
              </a:solidFill>
            </a:endParaRPr>
          </a:p>
          <a:p>
            <a:pPr marL="0" marR="0" lvl="0" indent="0" algn="l" rtl="0">
              <a:lnSpc>
                <a:spcPct val="115000"/>
              </a:lnSpc>
              <a:spcBef>
                <a:spcPts val="0"/>
              </a:spcBef>
              <a:spcAft>
                <a:spcPts val="0"/>
              </a:spcAft>
              <a:buClr>
                <a:srgbClr val="000000"/>
              </a:buClr>
              <a:buSzPts val="1300"/>
              <a:buFont typeface="Arial"/>
              <a:buNone/>
            </a:pPr>
            <a:endParaRPr sz="1300" b="0" i="0" u="none" strike="noStrike" cap="none">
              <a:solidFill>
                <a:schemeClr val="dk1"/>
              </a:solidFill>
              <a:latin typeface="Arial"/>
              <a:ea typeface="Arial"/>
              <a:cs typeface="Arial"/>
              <a:sym typeface="Arial"/>
            </a:endParaRPr>
          </a:p>
          <a:p>
            <a:pPr marL="0" marR="0" lvl="0" indent="0" algn="l" rtl="0">
              <a:lnSpc>
                <a:spcPct val="115000"/>
              </a:lnSpc>
              <a:spcBef>
                <a:spcPts val="0"/>
              </a:spcBef>
              <a:spcAft>
                <a:spcPts val="0"/>
              </a:spcAft>
              <a:buClr>
                <a:srgbClr val="000000"/>
              </a:buClr>
              <a:buSzPts val="1300"/>
              <a:buFont typeface="Arial"/>
              <a:buNone/>
            </a:pPr>
            <a:r>
              <a:rPr lang="en" sz="1300" b="0" i="0" u="none" strike="noStrike" cap="none">
                <a:solidFill>
                  <a:schemeClr val="dk1"/>
                </a:solidFill>
                <a:latin typeface="Arial"/>
                <a:ea typeface="Arial"/>
                <a:cs typeface="Arial"/>
                <a:sym typeface="Arial"/>
              </a:rPr>
              <a:t>Reviewing updates and vulnerabilities (GitHub, NVD, other related media) constantly</a:t>
            </a:r>
            <a:endParaRPr sz="1300" b="0" i="0" u="none" strike="noStrike" cap="none">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a:solidFill>
                  <a:schemeClr val="dk1"/>
                </a:solidFill>
                <a:latin typeface="Arial"/>
                <a:ea typeface="Arial"/>
                <a:cs typeface="Arial"/>
                <a:sym typeface="Arial"/>
              </a:rPr>
              <a:t>Take necessary action for Mojaloop services as required</a:t>
            </a:r>
            <a:endParaRPr sz="1300" b="0" i="0" u="none" strike="noStrike" cap="none">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a:solidFill>
                  <a:schemeClr val="dk1"/>
                </a:solidFill>
                <a:latin typeface="Arial"/>
                <a:ea typeface="Arial"/>
                <a:cs typeface="Arial"/>
                <a:sym typeface="Arial"/>
              </a:rPr>
              <a:t>Provide guidance and mitigate exposure to Mojaloop following the Mojaloop CVD and </a:t>
            </a:r>
            <a:r>
              <a:rPr lang="en" sz="1300">
                <a:solidFill>
                  <a:schemeClr val="dk1"/>
                </a:solidFill>
              </a:rPr>
              <a:t>Cybersecurity policies</a:t>
            </a:r>
            <a:endParaRPr sz="1300" b="0" i="0" u="none" strike="noStrike" cap="none">
              <a:solidFill>
                <a:schemeClr val="dk1"/>
              </a:solidFill>
              <a:latin typeface="Arial"/>
              <a:ea typeface="Arial"/>
              <a:cs typeface="Arial"/>
              <a:sym typeface="Arial"/>
            </a:endParaRPr>
          </a:p>
        </p:txBody>
      </p:sp>
      <p:sp>
        <p:nvSpPr>
          <p:cNvPr id="1035" name="Google Shape;1035;p106"/>
          <p:cNvSpPr txBox="1">
            <a:spLocks noGrp="1"/>
          </p:cNvSpPr>
          <p:nvPr>
            <p:ph type="title"/>
          </p:nvPr>
        </p:nvSpPr>
        <p:spPr>
          <a:xfrm>
            <a:off x="628650" y="45900"/>
            <a:ext cx="7075200" cy="994200"/>
          </a:xfrm>
          <a:prstGeom prst="rect">
            <a:avLst/>
          </a:prstGeom>
          <a:noFill/>
          <a:ln>
            <a:noFill/>
          </a:ln>
        </p:spPr>
        <p:txBody>
          <a:bodyPr spcFirstLastPara="1" wrap="square" lIns="34275" tIns="17125" rIns="34275" bIns="17125" anchor="ctr" anchorCtr="0">
            <a:normAutofit/>
          </a:bodyPr>
          <a:lstStyle/>
          <a:p>
            <a:pPr marL="0" lvl="0" indent="0" algn="l" rtl="0">
              <a:lnSpc>
                <a:spcPct val="90000"/>
              </a:lnSpc>
              <a:spcBef>
                <a:spcPts val="0"/>
              </a:spcBef>
              <a:spcAft>
                <a:spcPts val="0"/>
              </a:spcAft>
              <a:buClr>
                <a:schemeClr val="dk1"/>
              </a:buClr>
              <a:buSzPts val="400"/>
              <a:buFont typeface="Arial"/>
              <a:buNone/>
            </a:pPr>
            <a:r>
              <a:rPr lang="en" sz="2200"/>
              <a:t>Mojaloop </a:t>
            </a:r>
            <a:r>
              <a:rPr lang="en" sz="2200">
                <a:solidFill>
                  <a:schemeClr val="accent6"/>
                </a:solidFill>
              </a:rPr>
              <a:t>PQS</a:t>
            </a:r>
            <a:r>
              <a:rPr lang="en" sz="2200"/>
              <a:t>: Mojaloop releases</a:t>
            </a:r>
            <a:endParaRPr sz="2200"/>
          </a:p>
        </p:txBody>
      </p:sp>
      <p:sp>
        <p:nvSpPr>
          <p:cNvPr id="1036" name="Google Shape;1036;p106"/>
          <p:cNvSpPr txBox="1">
            <a:spLocks noGrp="1"/>
          </p:cNvSpPr>
          <p:nvPr>
            <p:ph type="sldNum" idx="12"/>
          </p:nvPr>
        </p:nvSpPr>
        <p:spPr>
          <a:xfrm>
            <a:off x="2421416" y="1787724"/>
            <a:ext cx="771300" cy="102600"/>
          </a:xfrm>
          <a:prstGeom prst="rect">
            <a:avLst/>
          </a:prstGeom>
          <a:noFill/>
          <a:ln>
            <a:noFill/>
          </a:ln>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40"/>
        <p:cNvGrpSpPr/>
        <p:nvPr/>
      </p:nvGrpSpPr>
      <p:grpSpPr>
        <a:xfrm>
          <a:off x="0" y="0"/>
          <a:ext cx="0" cy="0"/>
          <a:chOff x="0" y="0"/>
          <a:chExt cx="0" cy="0"/>
        </a:xfrm>
      </p:grpSpPr>
      <p:sp>
        <p:nvSpPr>
          <p:cNvPr id="1041" name="Google Shape;1041;p107"/>
          <p:cNvSpPr txBox="1"/>
          <p:nvPr/>
        </p:nvSpPr>
        <p:spPr>
          <a:xfrm>
            <a:off x="513983" y="988613"/>
            <a:ext cx="8279400" cy="2104392"/>
          </a:xfrm>
          <a:prstGeom prst="rect">
            <a:avLst/>
          </a:prstGeom>
          <a:noFill/>
          <a:ln>
            <a:noFill/>
          </a:ln>
        </p:spPr>
        <p:txBody>
          <a:bodyPr spcFirstLastPara="1" wrap="square" lIns="34275" tIns="34275" rIns="34275" bIns="34275" anchor="t" anchorCtr="0">
            <a:spAutoFit/>
          </a:bodyPr>
          <a:lstStyle/>
          <a:p>
            <a:pPr marL="0" marR="0" lvl="0" indent="0" algn="l" rtl="0">
              <a:lnSpc>
                <a:spcPct val="115000"/>
              </a:lnSpc>
              <a:spcBef>
                <a:spcPts val="0"/>
              </a:spcBef>
              <a:spcAft>
                <a:spcPts val="0"/>
              </a:spcAft>
              <a:buClr>
                <a:srgbClr val="000000"/>
              </a:buClr>
              <a:buSzPts val="1100"/>
              <a:buFont typeface="Arial"/>
              <a:buNone/>
            </a:pPr>
            <a:endParaRPr sz="1100" b="0" i="0" u="none" strike="noStrike" cap="none" dirty="0">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highlight>
                  <a:schemeClr val="accent5"/>
                </a:highlight>
                <a:latin typeface="Arial"/>
                <a:ea typeface="Arial"/>
                <a:cs typeface="Arial"/>
                <a:sym typeface="Arial"/>
              </a:rPr>
              <a:t>SBOM for component and Mojaloop platform</a:t>
            </a:r>
            <a:endParaRPr sz="1300" b="0" i="0" u="none" strike="noStrike" cap="none" dirty="0">
              <a:solidFill>
                <a:schemeClr val="dk1"/>
              </a:solidFill>
              <a:highlight>
                <a:schemeClr val="accent5"/>
              </a:highlight>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highlight>
                  <a:schemeClr val="accent4"/>
                </a:highlight>
                <a:latin typeface="Arial"/>
                <a:ea typeface="Arial"/>
                <a:cs typeface="Arial"/>
                <a:sym typeface="Arial"/>
              </a:rPr>
              <a:t>Hardening of Mojaloop releases - continuation</a:t>
            </a:r>
            <a:endParaRPr sz="1300" b="0" i="0" u="none" strike="noStrike" cap="none" dirty="0">
              <a:solidFill>
                <a:schemeClr val="dk1"/>
              </a:solidFill>
              <a:highlight>
                <a:schemeClr val="accent4"/>
              </a:highlight>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dirty="0" err="1">
                <a:solidFill>
                  <a:schemeClr val="dk1"/>
                </a:solidFill>
                <a:latin typeface="Arial"/>
                <a:ea typeface="Arial"/>
                <a:cs typeface="Arial"/>
                <a:sym typeface="Arial"/>
              </a:rPr>
              <a:t>SonarCloud</a:t>
            </a:r>
            <a:r>
              <a:rPr lang="en" sz="1300" b="0" i="0" u="none" strike="noStrike" cap="none" dirty="0">
                <a:solidFill>
                  <a:schemeClr val="dk1"/>
                </a:solidFill>
                <a:latin typeface="Arial"/>
                <a:ea typeface="Arial"/>
                <a:cs typeface="Arial"/>
                <a:sym typeface="Arial"/>
              </a:rPr>
              <a:t> - </a:t>
            </a:r>
            <a:r>
              <a:rPr lang="en" sz="1300" b="0" i="0" u="none" strike="noStrike" cap="none" dirty="0" err="1">
                <a:solidFill>
                  <a:schemeClr val="dk1"/>
                </a:solidFill>
                <a:latin typeface="Arial"/>
                <a:ea typeface="Arial"/>
                <a:cs typeface="Arial"/>
                <a:sym typeface="Arial"/>
              </a:rPr>
              <a:t>followup</a:t>
            </a:r>
            <a:r>
              <a:rPr lang="en" sz="1300" b="0" i="0" u="none" strike="noStrike" cap="none" dirty="0">
                <a:solidFill>
                  <a:schemeClr val="dk1"/>
                </a:solidFill>
                <a:latin typeface="Arial"/>
                <a:ea typeface="Arial"/>
                <a:cs typeface="Arial"/>
                <a:sym typeface="Arial"/>
              </a:rPr>
              <a:t> issues</a:t>
            </a:r>
          </a:p>
          <a:p>
            <a:pPr marL="508000" marR="0" lvl="0" indent="-158750" algn="l" rtl="0">
              <a:lnSpc>
                <a:spcPct val="115000"/>
              </a:lnSpc>
              <a:spcBef>
                <a:spcPts val="0"/>
              </a:spcBef>
              <a:spcAft>
                <a:spcPts val="0"/>
              </a:spcAft>
              <a:buClr>
                <a:schemeClr val="dk1"/>
              </a:buClr>
              <a:buSzPts val="1300"/>
              <a:buFont typeface="Arial"/>
              <a:buAutoNum type="arabicPeriod"/>
            </a:pPr>
            <a:r>
              <a:rPr lang="en" sz="1300" dirty="0">
                <a:solidFill>
                  <a:schemeClr val="dk1"/>
                </a:solidFill>
              </a:rPr>
              <a:t>GitHub repository maintenance</a:t>
            </a:r>
            <a:endParaRPr sz="1300" b="0" i="0" u="none" strike="noStrike" cap="none" dirty="0">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dirty="0">
                <a:solidFill>
                  <a:schemeClr val="dk1"/>
                </a:solidFill>
              </a:rPr>
              <a:t>Blog posts and guidance to implementers and improve documentation - in progress</a:t>
            </a:r>
          </a:p>
          <a:p>
            <a:pPr marL="508000" indent="-158750">
              <a:lnSpc>
                <a:spcPct val="115000"/>
              </a:lnSpc>
              <a:buClr>
                <a:schemeClr val="dk1"/>
              </a:buClr>
              <a:buSzPts val="1300"/>
              <a:buFont typeface="Arial"/>
              <a:buAutoNum type="arabicPeriod"/>
            </a:pPr>
            <a:r>
              <a:rPr lang="en-IN" sz="1300" b="0" i="0" u="none" strike="noStrike" cap="none" dirty="0">
                <a:solidFill>
                  <a:schemeClr val="dk1"/>
                </a:solidFill>
                <a:latin typeface="Arial"/>
                <a:ea typeface="Arial"/>
                <a:cs typeface="Arial"/>
                <a:sym typeface="Arial"/>
              </a:rPr>
              <a:t>Improve tooling used in CI/CD - ci tools, license checkers</a:t>
            </a:r>
            <a:r>
              <a:rPr lang="en" sz="1300" dirty="0">
                <a:solidFill>
                  <a:schemeClr val="dk1"/>
                </a:solidFill>
              </a:rPr>
              <a:t> - next PI</a:t>
            </a:r>
            <a:endParaRPr lang="en-IN" sz="1300" b="0" i="0" u="none" strike="noStrike" cap="none" dirty="0">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b="0" i="0" u="none" strike="noStrike" cap="none" dirty="0" err="1">
                <a:solidFill>
                  <a:schemeClr val="dk1"/>
                </a:solidFill>
                <a:latin typeface="Arial"/>
                <a:ea typeface="Arial"/>
                <a:cs typeface="Arial"/>
                <a:sym typeface="Arial"/>
              </a:rPr>
              <a:t>OpenSSF</a:t>
            </a:r>
            <a:r>
              <a:rPr lang="en" sz="1300" b="0" i="0" u="none" strike="noStrike" cap="none" dirty="0">
                <a:solidFill>
                  <a:schemeClr val="dk1"/>
                </a:solidFill>
                <a:latin typeface="Arial"/>
                <a:ea typeface="Arial"/>
                <a:cs typeface="Arial"/>
                <a:sym typeface="Arial"/>
              </a:rPr>
              <a:t> checklist and compliance </a:t>
            </a:r>
            <a:r>
              <a:rPr lang="en" sz="1300" dirty="0">
                <a:solidFill>
                  <a:schemeClr val="dk1"/>
                </a:solidFill>
              </a:rPr>
              <a:t>- next PI</a:t>
            </a:r>
            <a:endParaRPr sz="1300" dirty="0">
              <a:solidFill>
                <a:schemeClr val="dk1"/>
              </a:solidFill>
            </a:endParaRPr>
          </a:p>
          <a:p>
            <a:pPr marL="508000" marR="0" lvl="0" indent="-158750" algn="l" rtl="0">
              <a:lnSpc>
                <a:spcPct val="115000"/>
              </a:lnSpc>
              <a:spcBef>
                <a:spcPts val="0"/>
              </a:spcBef>
              <a:spcAft>
                <a:spcPts val="0"/>
              </a:spcAft>
              <a:buClr>
                <a:schemeClr val="dk1"/>
              </a:buClr>
              <a:buSzPts val="1300"/>
              <a:buFont typeface="Arial"/>
              <a:buAutoNum type="arabicPeriod"/>
            </a:pPr>
            <a:r>
              <a:rPr lang="en" sz="1300" dirty="0">
                <a:solidFill>
                  <a:schemeClr val="dk1"/>
                </a:solidFill>
              </a:rPr>
              <a:t>Stress / Load testing of Mojaloop - next PI</a:t>
            </a:r>
            <a:endParaRPr sz="1300" b="0" i="0" u="none" strike="noStrike" cap="none" dirty="0">
              <a:solidFill>
                <a:schemeClr val="dk1"/>
              </a:solidFill>
              <a:latin typeface="Arial"/>
              <a:ea typeface="Arial"/>
              <a:cs typeface="Arial"/>
              <a:sym typeface="Arial"/>
            </a:endParaRPr>
          </a:p>
        </p:txBody>
      </p:sp>
      <p:sp>
        <p:nvSpPr>
          <p:cNvPr id="1042" name="Google Shape;1042;p107"/>
          <p:cNvSpPr txBox="1">
            <a:spLocks noGrp="1"/>
          </p:cNvSpPr>
          <p:nvPr>
            <p:ph type="title"/>
          </p:nvPr>
        </p:nvSpPr>
        <p:spPr>
          <a:xfrm>
            <a:off x="628650" y="45900"/>
            <a:ext cx="7075200" cy="994200"/>
          </a:xfrm>
          <a:prstGeom prst="rect">
            <a:avLst/>
          </a:prstGeom>
          <a:noFill/>
          <a:ln>
            <a:noFill/>
          </a:ln>
        </p:spPr>
        <p:txBody>
          <a:bodyPr spcFirstLastPara="1" wrap="square" lIns="34275" tIns="17125" rIns="34275" bIns="17125" anchor="ctr" anchorCtr="0">
            <a:normAutofit/>
          </a:bodyPr>
          <a:lstStyle/>
          <a:p>
            <a:pPr marL="0" lvl="0" indent="0" algn="l" rtl="0">
              <a:lnSpc>
                <a:spcPct val="90000"/>
              </a:lnSpc>
              <a:spcBef>
                <a:spcPts val="0"/>
              </a:spcBef>
              <a:spcAft>
                <a:spcPts val="0"/>
              </a:spcAft>
              <a:buClr>
                <a:schemeClr val="dk1"/>
              </a:buClr>
              <a:buSzPts val="400"/>
              <a:buFont typeface="Arial"/>
              <a:buNone/>
            </a:pPr>
            <a:r>
              <a:rPr lang="en" sz="2200" dirty="0"/>
              <a:t>Mojaloop </a:t>
            </a:r>
            <a:r>
              <a:rPr lang="en" sz="2200" dirty="0">
                <a:solidFill>
                  <a:schemeClr val="accent6"/>
                </a:solidFill>
              </a:rPr>
              <a:t>PQS</a:t>
            </a:r>
            <a:r>
              <a:rPr lang="en" sz="2200" dirty="0"/>
              <a:t>: PI-25 updates</a:t>
            </a:r>
            <a:endParaRPr sz="2200" dirty="0"/>
          </a:p>
        </p:txBody>
      </p:sp>
      <p:sp>
        <p:nvSpPr>
          <p:cNvPr id="1043" name="Google Shape;1043;p107"/>
          <p:cNvSpPr txBox="1">
            <a:spLocks noGrp="1"/>
          </p:cNvSpPr>
          <p:nvPr>
            <p:ph type="sldNum" idx="12"/>
          </p:nvPr>
        </p:nvSpPr>
        <p:spPr>
          <a:xfrm>
            <a:off x="7531298" y="4586841"/>
            <a:ext cx="771300" cy="102600"/>
          </a:xfrm>
          <a:prstGeom prst="rect">
            <a:avLst/>
          </a:prstGeom>
          <a:noFill/>
          <a:ln>
            <a:noFill/>
          </a:ln>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a:t>21</a:t>
            </a:fld>
            <a:endParaRPr dirty="0"/>
          </a:p>
        </p:txBody>
      </p:sp>
      <p:sp>
        <p:nvSpPr>
          <p:cNvPr id="1044" name="Google Shape;1044;p107"/>
          <p:cNvSpPr txBox="1"/>
          <p:nvPr/>
        </p:nvSpPr>
        <p:spPr>
          <a:xfrm>
            <a:off x="744212" y="4344741"/>
            <a:ext cx="5300100" cy="242100"/>
          </a:xfrm>
          <a:prstGeom prst="rect">
            <a:avLst/>
          </a:prstGeom>
          <a:noFill/>
          <a:ln>
            <a:noFill/>
          </a:ln>
        </p:spPr>
        <p:txBody>
          <a:bodyPr spcFirstLastPara="1" wrap="square" lIns="34275" tIns="34275" rIns="34275" bIns="3427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chemeClr val="dk1"/>
                </a:solidFill>
                <a:latin typeface="Arial"/>
                <a:ea typeface="Arial"/>
                <a:cs typeface="Arial"/>
                <a:sym typeface="Arial"/>
              </a:rPr>
              <a:t>PQS Workstream Mojaloop slack channel: </a:t>
            </a:r>
            <a:r>
              <a:rPr lang="en" sz="900" b="0" i="0" u="sng" strike="noStrike" cap="none">
                <a:solidFill>
                  <a:schemeClr val="hlink"/>
                </a:solidFill>
                <a:latin typeface="Arial"/>
                <a:ea typeface="Arial"/>
                <a:cs typeface="Arial"/>
                <a:sym typeface="Arial"/>
                <a:hlinkClick r:id="rId3"/>
              </a:rPr>
              <a:t>https://mojaloop.slack.com/archives/C06UW0E2KBN</a:t>
            </a:r>
            <a:r>
              <a:rPr lang="en" sz="900" b="0" i="0" u="none" strike="noStrike" cap="none">
                <a:solidFill>
                  <a:schemeClr val="dk1"/>
                </a:solidFill>
                <a:latin typeface="Arial"/>
                <a:ea typeface="Arial"/>
                <a:cs typeface="Arial"/>
                <a:sym typeface="Arial"/>
              </a:rPr>
              <a:t> </a:t>
            </a:r>
            <a:endParaRPr sz="900" b="0" i="0" u="none" strike="noStrike" cap="none">
              <a:solidFill>
                <a:schemeClr val="dk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p108"/>
          <p:cNvSpPr txBox="1"/>
          <p:nvPr/>
        </p:nvSpPr>
        <p:spPr>
          <a:xfrm>
            <a:off x="513983" y="988613"/>
            <a:ext cx="8279400" cy="3544200"/>
          </a:xfrm>
          <a:prstGeom prst="rect">
            <a:avLst/>
          </a:prstGeom>
          <a:noFill/>
          <a:ln>
            <a:noFill/>
          </a:ln>
        </p:spPr>
        <p:txBody>
          <a:bodyPr spcFirstLastPara="1" wrap="square" lIns="34275" tIns="34275" rIns="34275" bIns="34275" anchor="t" anchorCtr="0">
            <a:spAutoFit/>
          </a:bodyPr>
          <a:lstStyle/>
          <a:p>
            <a:pPr marL="342900" marR="0" lvl="0" indent="-1714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latin typeface="Arial"/>
                <a:ea typeface="Arial"/>
                <a:cs typeface="Arial"/>
                <a:sym typeface="Arial"/>
              </a:rPr>
              <a:t>Hardening of Mojaloop releases </a:t>
            </a:r>
            <a:endParaRPr sz="1300" b="0" i="0" u="none" strike="noStrike" cap="none" dirty="0">
              <a:solidFill>
                <a:schemeClr val="dk1"/>
              </a:solidFill>
              <a:latin typeface="Arial"/>
              <a:ea typeface="Arial"/>
              <a:cs typeface="Arial"/>
              <a:sym typeface="Arial"/>
            </a:endParaRPr>
          </a:p>
          <a:p>
            <a:pPr marL="342900" marR="0" lvl="0" indent="-1714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latin typeface="Arial"/>
                <a:ea typeface="Arial"/>
                <a:cs typeface="Arial"/>
                <a:sym typeface="Arial"/>
              </a:rPr>
              <a:t>Security testing of Mojaloop </a:t>
            </a:r>
            <a:endParaRPr sz="1300" b="0" i="0" u="none" strike="noStrike" cap="none" dirty="0">
              <a:solidFill>
                <a:schemeClr val="dk1"/>
              </a:solidFill>
              <a:latin typeface="Arial"/>
              <a:ea typeface="Arial"/>
              <a:cs typeface="Arial"/>
              <a:sym typeface="Arial"/>
            </a:endParaRPr>
          </a:p>
          <a:p>
            <a:pPr marL="508000" marR="0" lvl="2" indent="-146050" algn="l" rtl="0">
              <a:lnSpc>
                <a:spcPct val="115000"/>
              </a:lnSpc>
              <a:spcBef>
                <a:spcPts val="0"/>
              </a:spcBef>
              <a:spcAft>
                <a:spcPts val="0"/>
              </a:spcAft>
              <a:buClr>
                <a:schemeClr val="dk1"/>
              </a:buClr>
              <a:buSzPts val="1100"/>
              <a:buFont typeface="Arial"/>
              <a:buChar char="■"/>
            </a:pPr>
            <a:r>
              <a:rPr lang="en" sz="1100" b="0" i="0" u="none" strike="noStrike" cap="none" dirty="0">
                <a:solidFill>
                  <a:schemeClr val="dk1"/>
                </a:solidFill>
                <a:latin typeface="Arial"/>
                <a:ea typeface="Arial"/>
                <a:cs typeface="Arial"/>
                <a:sym typeface="Arial"/>
              </a:rPr>
              <a:t>Assess feedback from testing done by security experts, internally</a:t>
            </a:r>
            <a:endParaRPr sz="1100" b="0" i="0" u="none" strike="noStrike" cap="none" dirty="0">
              <a:solidFill>
                <a:schemeClr val="dk1"/>
              </a:solidFill>
              <a:latin typeface="Arial"/>
              <a:ea typeface="Arial"/>
              <a:cs typeface="Arial"/>
              <a:sym typeface="Arial"/>
            </a:endParaRPr>
          </a:p>
          <a:p>
            <a:pPr marL="508000" marR="0" lvl="2" indent="-146050" algn="l" rtl="0">
              <a:lnSpc>
                <a:spcPct val="115000"/>
              </a:lnSpc>
              <a:spcBef>
                <a:spcPts val="0"/>
              </a:spcBef>
              <a:spcAft>
                <a:spcPts val="0"/>
              </a:spcAft>
              <a:buClr>
                <a:schemeClr val="dk1"/>
              </a:buClr>
              <a:buSzPts val="1100"/>
              <a:buFont typeface="Arial"/>
              <a:buChar char="■"/>
            </a:pPr>
            <a:r>
              <a:rPr lang="en" sz="1100" b="0" i="0" u="none" strike="noStrike" cap="none" dirty="0">
                <a:solidFill>
                  <a:schemeClr val="dk1"/>
                </a:solidFill>
                <a:latin typeface="Arial"/>
                <a:ea typeface="Arial"/>
                <a:cs typeface="Arial"/>
                <a:sym typeface="Arial"/>
              </a:rPr>
              <a:t>Prioritize issues based on criticality and severity</a:t>
            </a:r>
            <a:endParaRPr sz="1100" b="0" i="0" u="none" strike="noStrike" cap="none" dirty="0">
              <a:solidFill>
                <a:schemeClr val="dk1"/>
              </a:solidFill>
              <a:latin typeface="Arial"/>
              <a:ea typeface="Arial"/>
              <a:cs typeface="Arial"/>
              <a:sym typeface="Arial"/>
            </a:endParaRPr>
          </a:p>
          <a:p>
            <a:pPr marL="508000" marR="0" lvl="2" indent="-146050" algn="l" rtl="0">
              <a:lnSpc>
                <a:spcPct val="115000"/>
              </a:lnSpc>
              <a:spcBef>
                <a:spcPts val="0"/>
              </a:spcBef>
              <a:spcAft>
                <a:spcPts val="0"/>
              </a:spcAft>
              <a:buClr>
                <a:schemeClr val="dk1"/>
              </a:buClr>
              <a:buSzPts val="1100"/>
              <a:buFont typeface="Arial"/>
              <a:buChar char="■"/>
            </a:pPr>
            <a:r>
              <a:rPr lang="en" sz="1100" b="0" i="0" u="none" strike="noStrike" cap="none" dirty="0">
                <a:solidFill>
                  <a:schemeClr val="dk1"/>
                </a:solidFill>
                <a:latin typeface="Arial"/>
                <a:ea typeface="Arial"/>
                <a:cs typeface="Arial"/>
                <a:sym typeface="Arial"/>
              </a:rPr>
              <a:t>Update backlog with stories to address issues</a:t>
            </a:r>
            <a:endParaRPr sz="1100" b="0" i="0" u="none" strike="noStrike" cap="none" dirty="0">
              <a:solidFill>
                <a:schemeClr val="dk1"/>
              </a:solidFill>
              <a:latin typeface="Arial"/>
              <a:ea typeface="Arial"/>
              <a:cs typeface="Arial"/>
              <a:sym typeface="Arial"/>
            </a:endParaRPr>
          </a:p>
          <a:p>
            <a:pPr marL="342900" marR="0" lvl="0" indent="-1714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latin typeface="Arial"/>
                <a:ea typeface="Arial"/>
                <a:cs typeface="Arial"/>
                <a:sym typeface="Arial"/>
              </a:rPr>
              <a:t>Review core and related repositories released with Mojaloop for</a:t>
            </a:r>
            <a:endParaRPr sz="1300" b="0" i="0" u="none" strike="noStrike" cap="none" dirty="0">
              <a:solidFill>
                <a:schemeClr val="dk1"/>
              </a:solidFill>
              <a:latin typeface="Arial"/>
              <a:ea typeface="Arial"/>
              <a:cs typeface="Arial"/>
              <a:sym typeface="Arial"/>
            </a:endParaRPr>
          </a:p>
          <a:p>
            <a:pPr marL="508000" marR="0" lvl="2" indent="-146050" algn="l" rtl="0">
              <a:lnSpc>
                <a:spcPct val="115000"/>
              </a:lnSpc>
              <a:spcBef>
                <a:spcPts val="0"/>
              </a:spcBef>
              <a:spcAft>
                <a:spcPts val="0"/>
              </a:spcAft>
              <a:buClr>
                <a:schemeClr val="dk1"/>
              </a:buClr>
              <a:buSzPts val="1100"/>
              <a:buFont typeface="Arial"/>
              <a:buChar char="■"/>
            </a:pPr>
            <a:r>
              <a:rPr lang="en" sz="1100" b="0" i="0" u="none" strike="noStrike" cap="none" dirty="0">
                <a:solidFill>
                  <a:schemeClr val="dk1"/>
                </a:solidFill>
                <a:latin typeface="Arial"/>
                <a:ea typeface="Arial"/>
                <a:cs typeface="Arial"/>
                <a:sym typeface="Arial"/>
              </a:rPr>
              <a:t>Ensure </a:t>
            </a:r>
            <a:r>
              <a:rPr lang="en" sz="1100" b="0" i="0" u="none" strike="noStrike" cap="none" dirty="0" err="1">
                <a:solidFill>
                  <a:schemeClr val="dk1"/>
                </a:solidFill>
                <a:latin typeface="Arial"/>
                <a:ea typeface="Arial"/>
                <a:cs typeface="Arial"/>
                <a:sym typeface="Arial"/>
              </a:rPr>
              <a:t>dependabot</a:t>
            </a:r>
            <a:r>
              <a:rPr lang="en" sz="1100" b="0" i="0" u="none" strike="noStrike" cap="none" dirty="0">
                <a:solidFill>
                  <a:schemeClr val="dk1"/>
                </a:solidFill>
                <a:latin typeface="Arial"/>
                <a:ea typeface="Arial"/>
                <a:cs typeface="Arial"/>
                <a:sym typeface="Arial"/>
              </a:rPr>
              <a:t> alerts are addressed</a:t>
            </a:r>
            <a:endParaRPr sz="1100" b="0" i="0" u="none" strike="noStrike" cap="none" dirty="0">
              <a:solidFill>
                <a:schemeClr val="dk1"/>
              </a:solidFill>
              <a:latin typeface="Arial"/>
              <a:ea typeface="Arial"/>
              <a:cs typeface="Arial"/>
              <a:sym typeface="Arial"/>
            </a:endParaRPr>
          </a:p>
          <a:p>
            <a:pPr marL="508000" marR="0" lvl="2" indent="-146050" algn="l" rtl="0">
              <a:lnSpc>
                <a:spcPct val="115000"/>
              </a:lnSpc>
              <a:spcBef>
                <a:spcPts val="0"/>
              </a:spcBef>
              <a:spcAft>
                <a:spcPts val="0"/>
              </a:spcAft>
              <a:buClr>
                <a:schemeClr val="dk1"/>
              </a:buClr>
              <a:buSzPts val="1100"/>
              <a:buFont typeface="Arial"/>
              <a:buChar char="■"/>
            </a:pPr>
            <a:r>
              <a:rPr lang="en" sz="1100" b="0" i="0" u="none" strike="noStrike" cap="none" dirty="0">
                <a:solidFill>
                  <a:schemeClr val="dk1"/>
                </a:solidFill>
                <a:latin typeface="Arial"/>
                <a:ea typeface="Arial"/>
                <a:cs typeface="Arial"/>
                <a:sym typeface="Arial"/>
              </a:rPr>
              <a:t>Ensure </a:t>
            </a:r>
            <a:r>
              <a:rPr lang="en" sz="1100" b="0" i="0" u="none" strike="noStrike" cap="none" dirty="0" err="1">
                <a:solidFill>
                  <a:schemeClr val="dk1"/>
                </a:solidFill>
                <a:latin typeface="Arial"/>
                <a:ea typeface="Arial"/>
                <a:cs typeface="Arial"/>
                <a:sym typeface="Arial"/>
              </a:rPr>
              <a:t>Snyk</a:t>
            </a:r>
            <a:r>
              <a:rPr lang="en" sz="1100" b="0" i="0" u="none" strike="noStrike" cap="none" dirty="0">
                <a:solidFill>
                  <a:schemeClr val="dk1"/>
                </a:solidFill>
                <a:latin typeface="Arial"/>
                <a:ea typeface="Arial"/>
                <a:cs typeface="Arial"/>
                <a:sym typeface="Arial"/>
              </a:rPr>
              <a:t> issues are addressed</a:t>
            </a:r>
            <a:endParaRPr sz="1100" b="0" i="0" u="none" strike="noStrike" cap="none" dirty="0">
              <a:solidFill>
                <a:schemeClr val="dk1"/>
              </a:solidFill>
              <a:latin typeface="Arial"/>
              <a:ea typeface="Arial"/>
              <a:cs typeface="Arial"/>
              <a:sym typeface="Arial"/>
            </a:endParaRPr>
          </a:p>
          <a:p>
            <a:pPr marL="342900" marR="0" lvl="0" indent="-1714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latin typeface="Arial"/>
                <a:ea typeface="Arial"/>
                <a:cs typeface="Arial"/>
                <a:sym typeface="Arial"/>
              </a:rPr>
              <a:t>Review any tasks “to-do” in the codebase and related quality issues</a:t>
            </a:r>
            <a:endParaRPr sz="1300" b="0" i="0" u="none" strike="noStrike" cap="none" dirty="0">
              <a:solidFill>
                <a:schemeClr val="dk1"/>
              </a:solidFill>
              <a:latin typeface="Arial"/>
              <a:ea typeface="Arial"/>
              <a:cs typeface="Arial"/>
              <a:sym typeface="Arial"/>
            </a:endParaRPr>
          </a:p>
          <a:p>
            <a:pPr marL="342900" marR="0" lvl="0" indent="-1714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latin typeface="Arial"/>
                <a:ea typeface="Arial"/>
                <a:cs typeface="Arial"/>
                <a:sym typeface="Arial"/>
              </a:rPr>
              <a:t>Review PRs in critical repositories and address (close, approve / reject)</a:t>
            </a:r>
            <a:endParaRPr sz="1300" b="0" i="0" u="none" strike="noStrike" cap="none" dirty="0">
              <a:solidFill>
                <a:schemeClr val="dk1"/>
              </a:solidFill>
              <a:latin typeface="Arial"/>
              <a:ea typeface="Arial"/>
              <a:cs typeface="Arial"/>
              <a:sym typeface="Arial"/>
            </a:endParaRPr>
          </a:p>
          <a:p>
            <a:pPr marL="342900" marR="0" lvl="0" indent="-1714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latin typeface="Arial"/>
                <a:ea typeface="Arial"/>
                <a:cs typeface="Arial"/>
                <a:sym typeface="Arial"/>
              </a:rPr>
              <a:t>Update </a:t>
            </a:r>
            <a:r>
              <a:rPr lang="en" sz="1300" b="0" i="0" u="none" strike="noStrike" cap="none" dirty="0" err="1">
                <a:solidFill>
                  <a:schemeClr val="dk1"/>
                </a:solidFill>
                <a:latin typeface="Arial"/>
                <a:ea typeface="Arial"/>
                <a:cs typeface="Arial"/>
                <a:sym typeface="Arial"/>
              </a:rPr>
              <a:t>nodejs</a:t>
            </a:r>
            <a:r>
              <a:rPr lang="en" sz="1300" b="0" i="0" u="none" strike="noStrike" cap="none" dirty="0">
                <a:solidFill>
                  <a:schemeClr val="dk1"/>
                </a:solidFill>
                <a:latin typeface="Arial"/>
                <a:ea typeface="Arial"/>
                <a:cs typeface="Arial"/>
                <a:sym typeface="Arial"/>
              </a:rPr>
              <a:t> version for any services not yet upgraded</a:t>
            </a:r>
            <a:endParaRPr sz="1300" b="0" i="0" u="none" strike="noStrike" cap="none" dirty="0">
              <a:solidFill>
                <a:schemeClr val="dk1"/>
              </a:solidFill>
              <a:latin typeface="Arial"/>
              <a:ea typeface="Arial"/>
              <a:cs typeface="Arial"/>
              <a:sym typeface="Arial"/>
            </a:endParaRPr>
          </a:p>
          <a:p>
            <a:pPr marL="342900" marR="0" lvl="0" indent="-1714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latin typeface="Arial"/>
                <a:ea typeface="Arial"/>
                <a:cs typeface="Arial"/>
                <a:sym typeface="Arial"/>
              </a:rPr>
              <a:t>Update maintenance tooling (license-scanner and such)</a:t>
            </a:r>
            <a:endParaRPr sz="1300" b="0" i="0" u="none" strike="noStrike" cap="none" dirty="0">
              <a:solidFill>
                <a:schemeClr val="dk1"/>
              </a:solidFill>
              <a:latin typeface="Arial"/>
              <a:ea typeface="Arial"/>
              <a:cs typeface="Arial"/>
              <a:sym typeface="Arial"/>
            </a:endParaRPr>
          </a:p>
          <a:p>
            <a:pPr marL="342900" marR="0" lvl="0" indent="-1714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latin typeface="Arial"/>
                <a:ea typeface="Arial"/>
                <a:cs typeface="Arial"/>
                <a:sym typeface="Arial"/>
              </a:rPr>
              <a:t>GitHub maintenance of Mojaloop repositories (used in the platform) (continuation)</a:t>
            </a:r>
            <a:endParaRPr sz="1300" b="0" i="0" u="none" strike="noStrike" cap="none" dirty="0">
              <a:solidFill>
                <a:schemeClr val="dk1"/>
              </a:solidFill>
              <a:latin typeface="Arial"/>
              <a:ea typeface="Arial"/>
              <a:cs typeface="Arial"/>
              <a:sym typeface="Arial"/>
            </a:endParaRPr>
          </a:p>
          <a:p>
            <a:pPr marL="342900" marR="0" lvl="0" indent="-1714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latin typeface="Arial"/>
                <a:ea typeface="Arial"/>
                <a:cs typeface="Arial"/>
                <a:sym typeface="Arial"/>
              </a:rPr>
              <a:t>Hardening Mojaloop core and addressing any known and reported quality, security issues</a:t>
            </a:r>
            <a:endParaRPr sz="1300" b="0" i="0" u="none" strike="noStrike" cap="none" dirty="0">
              <a:solidFill>
                <a:schemeClr val="dk1"/>
              </a:solidFill>
              <a:latin typeface="Arial"/>
              <a:ea typeface="Arial"/>
              <a:cs typeface="Arial"/>
              <a:sym typeface="Arial"/>
            </a:endParaRPr>
          </a:p>
          <a:p>
            <a:pPr marL="342900" marR="0" lvl="0" indent="-171450" algn="l" rtl="0">
              <a:lnSpc>
                <a:spcPct val="115000"/>
              </a:lnSpc>
              <a:spcBef>
                <a:spcPts val="0"/>
              </a:spcBef>
              <a:spcAft>
                <a:spcPts val="0"/>
              </a:spcAft>
              <a:buClr>
                <a:schemeClr val="dk1"/>
              </a:buClr>
              <a:buSzPts val="1300"/>
              <a:buFont typeface="Arial"/>
              <a:buAutoNum type="arabicPeriod"/>
            </a:pPr>
            <a:r>
              <a:rPr lang="en" sz="1300" b="0" i="0" u="none" strike="noStrike" cap="none" dirty="0">
                <a:solidFill>
                  <a:schemeClr val="dk1"/>
                </a:solidFill>
                <a:latin typeface="Arial"/>
                <a:ea typeface="Arial"/>
                <a:cs typeface="Arial"/>
                <a:sym typeface="Arial"/>
              </a:rPr>
              <a:t>SBOM of dependencies in Mojaloop to better manage situations</a:t>
            </a:r>
            <a:endParaRPr sz="1300" b="0" i="0" u="none" strike="noStrike" cap="none" dirty="0">
              <a:solidFill>
                <a:schemeClr val="dk1"/>
              </a:solidFill>
              <a:latin typeface="Arial"/>
              <a:ea typeface="Arial"/>
              <a:cs typeface="Arial"/>
              <a:sym typeface="Arial"/>
            </a:endParaRPr>
          </a:p>
          <a:p>
            <a:pPr marL="342900" marR="0" lvl="0" indent="-171450" algn="l" rtl="0">
              <a:lnSpc>
                <a:spcPct val="115000"/>
              </a:lnSpc>
              <a:spcBef>
                <a:spcPts val="0"/>
              </a:spcBef>
              <a:spcAft>
                <a:spcPts val="0"/>
              </a:spcAft>
              <a:buClr>
                <a:schemeClr val="dk1"/>
              </a:buClr>
              <a:buSzPts val="1300"/>
              <a:buAutoNum type="arabicPeriod"/>
            </a:pPr>
            <a:r>
              <a:rPr lang="en" sz="1300" dirty="0">
                <a:solidFill>
                  <a:schemeClr val="dk1"/>
                </a:solidFill>
              </a:rPr>
              <a:t>Provenance of Mojaloop artefacts - PI26 candidate</a:t>
            </a:r>
            <a:endParaRPr sz="1300" dirty="0">
              <a:solidFill>
                <a:schemeClr val="dk1"/>
              </a:solidFill>
            </a:endParaRPr>
          </a:p>
        </p:txBody>
      </p:sp>
      <p:sp>
        <p:nvSpPr>
          <p:cNvPr id="1050" name="Google Shape;1050;p108"/>
          <p:cNvSpPr txBox="1">
            <a:spLocks noGrp="1"/>
          </p:cNvSpPr>
          <p:nvPr>
            <p:ph type="title"/>
          </p:nvPr>
        </p:nvSpPr>
        <p:spPr>
          <a:xfrm>
            <a:off x="628653" y="125991"/>
            <a:ext cx="7075200" cy="811800"/>
          </a:xfrm>
          <a:prstGeom prst="rect">
            <a:avLst/>
          </a:prstGeom>
          <a:noFill/>
          <a:ln>
            <a:noFill/>
          </a:ln>
        </p:spPr>
        <p:txBody>
          <a:bodyPr spcFirstLastPara="1" wrap="square" lIns="34275" tIns="17125" rIns="34275" bIns="17125" anchor="ctr" anchorCtr="0">
            <a:normAutofit/>
          </a:bodyPr>
          <a:lstStyle/>
          <a:p>
            <a:pPr marL="0" lvl="0" indent="0" algn="l" rtl="0">
              <a:lnSpc>
                <a:spcPct val="90000"/>
              </a:lnSpc>
              <a:spcBef>
                <a:spcPts val="0"/>
              </a:spcBef>
              <a:spcAft>
                <a:spcPts val="0"/>
              </a:spcAft>
              <a:buClr>
                <a:schemeClr val="dk1"/>
              </a:buClr>
              <a:buSzPts val="400"/>
              <a:buFont typeface="Arial"/>
              <a:buNone/>
            </a:pPr>
            <a:r>
              <a:rPr lang="en" sz="2200"/>
              <a:t>Mojaloop </a:t>
            </a:r>
            <a:r>
              <a:rPr lang="en" sz="2200">
                <a:solidFill>
                  <a:schemeClr val="accent6"/>
                </a:solidFill>
              </a:rPr>
              <a:t>PQS</a:t>
            </a:r>
            <a:r>
              <a:rPr lang="en" sz="2200"/>
              <a:t>: Objectives</a:t>
            </a:r>
            <a:endParaRPr sz="2200"/>
          </a:p>
        </p:txBody>
      </p:sp>
      <p:sp>
        <p:nvSpPr>
          <p:cNvPr id="1051" name="Google Shape;1051;p108"/>
          <p:cNvSpPr txBox="1">
            <a:spLocks noGrp="1"/>
          </p:cNvSpPr>
          <p:nvPr>
            <p:ph type="sldNum" idx="12"/>
          </p:nvPr>
        </p:nvSpPr>
        <p:spPr>
          <a:xfrm>
            <a:off x="2421416" y="1787724"/>
            <a:ext cx="771300" cy="102600"/>
          </a:xfrm>
          <a:prstGeom prst="rect">
            <a:avLst/>
          </a:prstGeom>
          <a:noFill/>
          <a:ln>
            <a:noFill/>
          </a:ln>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a:t>22</a:t>
            </a:fld>
            <a:endParaRPr/>
          </a:p>
        </p:txBody>
      </p:sp>
      <p:pic>
        <p:nvPicPr>
          <p:cNvPr id="1052" name="Google Shape;1052;p108" title="File:Eo circle green white checkmark.svg - Wikimedia Commons"/>
          <p:cNvPicPr preferRelativeResize="0"/>
          <p:nvPr/>
        </p:nvPicPr>
        <p:blipFill rotWithShape="1">
          <a:blip r:embed="rId3">
            <a:alphaModFix/>
          </a:blip>
          <a:srcRect/>
          <a:stretch/>
        </p:blipFill>
        <p:spPr>
          <a:xfrm>
            <a:off x="5313583" y="1694334"/>
            <a:ext cx="178821" cy="178821"/>
          </a:xfrm>
          <a:prstGeom prst="rect">
            <a:avLst/>
          </a:prstGeom>
          <a:noFill/>
          <a:ln>
            <a:noFill/>
          </a:ln>
        </p:spPr>
      </p:pic>
      <p:pic>
        <p:nvPicPr>
          <p:cNvPr id="1053" name="Google Shape;1053;p108" title="File:Eo circle green white checkmark.svg - Wikimedia Commons"/>
          <p:cNvPicPr preferRelativeResize="0"/>
          <p:nvPr/>
        </p:nvPicPr>
        <p:blipFill rotWithShape="1">
          <a:blip r:embed="rId3">
            <a:alphaModFix/>
          </a:blip>
          <a:srcRect/>
          <a:stretch/>
        </p:blipFill>
        <p:spPr>
          <a:xfrm>
            <a:off x="4240642" y="1908815"/>
            <a:ext cx="178821" cy="178821"/>
          </a:xfrm>
          <a:prstGeom prst="rect">
            <a:avLst/>
          </a:prstGeom>
          <a:noFill/>
          <a:ln>
            <a:noFill/>
          </a:ln>
        </p:spPr>
      </p:pic>
      <p:pic>
        <p:nvPicPr>
          <p:cNvPr id="1054" name="Google Shape;1054;p108" title="File:Eo circle green white checkmark.svg - Wikimedia Commons"/>
          <p:cNvPicPr preferRelativeResize="0"/>
          <p:nvPr/>
        </p:nvPicPr>
        <p:blipFill rotWithShape="1">
          <a:blip r:embed="rId3">
            <a:alphaModFix/>
          </a:blip>
          <a:srcRect/>
          <a:stretch/>
        </p:blipFill>
        <p:spPr>
          <a:xfrm>
            <a:off x="3729049" y="2482331"/>
            <a:ext cx="178821" cy="178821"/>
          </a:xfrm>
          <a:prstGeom prst="rect">
            <a:avLst/>
          </a:prstGeom>
          <a:noFill/>
          <a:ln>
            <a:noFill/>
          </a:ln>
        </p:spPr>
      </p:pic>
      <p:pic>
        <p:nvPicPr>
          <p:cNvPr id="1055" name="Google Shape;1055;p108" title="File:Eo circle green white checkmark.svg - Wikimedia Commons"/>
          <p:cNvPicPr preferRelativeResize="0"/>
          <p:nvPr/>
        </p:nvPicPr>
        <p:blipFill rotWithShape="1">
          <a:blip r:embed="rId3">
            <a:alphaModFix/>
          </a:blip>
          <a:srcRect/>
          <a:stretch/>
        </p:blipFill>
        <p:spPr>
          <a:xfrm>
            <a:off x="5313583" y="3167818"/>
            <a:ext cx="178821" cy="178821"/>
          </a:xfrm>
          <a:prstGeom prst="rect">
            <a:avLst/>
          </a:prstGeom>
          <a:noFill/>
          <a:ln>
            <a:noFill/>
          </a:ln>
        </p:spPr>
      </p:pic>
      <p:pic>
        <p:nvPicPr>
          <p:cNvPr id="1056" name="Google Shape;1056;p108" title="File:Eo circle green white checkmark.svg - Wikimedia Commons"/>
          <p:cNvPicPr preferRelativeResize="0"/>
          <p:nvPr/>
        </p:nvPicPr>
        <p:blipFill rotWithShape="1">
          <a:blip r:embed="rId3">
            <a:alphaModFix/>
          </a:blip>
          <a:srcRect/>
          <a:stretch/>
        </p:blipFill>
        <p:spPr>
          <a:xfrm>
            <a:off x="5313583" y="3397461"/>
            <a:ext cx="178821" cy="178821"/>
          </a:xfrm>
          <a:prstGeom prst="rect">
            <a:avLst/>
          </a:prstGeom>
          <a:noFill/>
          <a:ln>
            <a:noFill/>
          </a:ln>
        </p:spPr>
      </p:pic>
      <p:pic>
        <p:nvPicPr>
          <p:cNvPr id="1057" name="Google Shape;1057;p108" title="File:Eo circle green white checkmark.svg - Wikimedia Commons"/>
          <p:cNvPicPr preferRelativeResize="0"/>
          <p:nvPr/>
        </p:nvPicPr>
        <p:blipFill rotWithShape="1">
          <a:blip r:embed="rId3">
            <a:alphaModFix/>
          </a:blip>
          <a:srcRect/>
          <a:stretch/>
        </p:blipFill>
        <p:spPr>
          <a:xfrm>
            <a:off x="5791473" y="4065476"/>
            <a:ext cx="178821" cy="178821"/>
          </a:xfrm>
          <a:prstGeom prst="rect">
            <a:avLst/>
          </a:prstGeom>
          <a:noFill/>
          <a:ln>
            <a:noFill/>
          </a:ln>
        </p:spPr>
      </p:pic>
      <p:pic>
        <p:nvPicPr>
          <p:cNvPr id="2" name="Google Shape;1057;p108" title="File:Eo circle green white checkmark.svg - Wikimedia Commons">
            <a:extLst>
              <a:ext uri="{FF2B5EF4-FFF2-40B4-BE49-F238E27FC236}">
                <a16:creationId xmlns:a16="http://schemas.microsoft.com/office/drawing/2014/main" id="{49BA8FF8-09AB-FB2F-8D3A-07D144103500}"/>
              </a:ext>
            </a:extLst>
          </p:cNvPr>
          <p:cNvPicPr preferRelativeResize="0"/>
          <p:nvPr/>
        </p:nvPicPr>
        <p:blipFill rotWithShape="1">
          <a:blip r:embed="rId3">
            <a:alphaModFix/>
          </a:blip>
          <a:srcRect/>
          <a:stretch/>
        </p:blipFill>
        <p:spPr>
          <a:xfrm>
            <a:off x="7037567" y="3620229"/>
            <a:ext cx="178821" cy="178821"/>
          </a:xfrm>
          <a:prstGeom prst="rect">
            <a:avLst/>
          </a:prstGeom>
          <a:noFill/>
          <a:ln>
            <a:noFill/>
          </a:ln>
        </p:spPr>
      </p:pic>
      <p:pic>
        <p:nvPicPr>
          <p:cNvPr id="3" name="Google Shape;1057;p108" title="File:Eo circle green white checkmark.svg - Wikimedia Commons">
            <a:extLst>
              <a:ext uri="{FF2B5EF4-FFF2-40B4-BE49-F238E27FC236}">
                <a16:creationId xmlns:a16="http://schemas.microsoft.com/office/drawing/2014/main" id="{C62916BF-F360-390F-9883-7E6FAF1BA7F5}"/>
              </a:ext>
            </a:extLst>
          </p:cNvPr>
          <p:cNvPicPr preferRelativeResize="0"/>
          <p:nvPr/>
        </p:nvPicPr>
        <p:blipFill rotWithShape="1">
          <a:blip r:embed="rId3">
            <a:alphaModFix/>
          </a:blip>
          <a:srcRect/>
          <a:stretch/>
        </p:blipFill>
        <p:spPr>
          <a:xfrm>
            <a:off x="7614442" y="3869751"/>
            <a:ext cx="178821" cy="17882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75"/>
        <p:cNvGrpSpPr/>
        <p:nvPr/>
      </p:nvGrpSpPr>
      <p:grpSpPr>
        <a:xfrm>
          <a:off x="0" y="0"/>
          <a:ext cx="0" cy="0"/>
          <a:chOff x="0" y="0"/>
          <a:chExt cx="0" cy="0"/>
        </a:xfrm>
      </p:grpSpPr>
      <p:sp>
        <p:nvSpPr>
          <p:cNvPr id="1076" name="Google Shape;1076;p111"/>
          <p:cNvSpPr txBox="1"/>
          <p:nvPr/>
        </p:nvSpPr>
        <p:spPr>
          <a:xfrm>
            <a:off x="513983" y="988613"/>
            <a:ext cx="8279400" cy="2172600"/>
          </a:xfrm>
          <a:prstGeom prst="rect">
            <a:avLst/>
          </a:prstGeom>
          <a:noFill/>
          <a:ln>
            <a:noFill/>
          </a:ln>
        </p:spPr>
        <p:txBody>
          <a:bodyPr spcFirstLastPara="1" wrap="square" lIns="34275" tIns="34275" rIns="34275" bIns="34275" anchor="t" anchorCtr="0">
            <a:spAutoFit/>
          </a:bodyPr>
          <a:lstStyle/>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chemeClr val="dk1"/>
              </a:solidFill>
              <a:latin typeface="Arial"/>
              <a:ea typeface="Arial"/>
              <a:cs typeface="Arial"/>
              <a:sym typeface="Arial"/>
            </a:endParaRPr>
          </a:p>
          <a:p>
            <a:pPr marL="342900" marR="0" lvl="0" indent="-171450" algn="l" rtl="0">
              <a:lnSpc>
                <a:spcPct val="150000"/>
              </a:lnSpc>
              <a:spcBef>
                <a:spcPts val="0"/>
              </a:spcBef>
              <a:spcAft>
                <a:spcPts val="0"/>
              </a:spcAft>
              <a:buClr>
                <a:schemeClr val="dk1"/>
              </a:buClr>
              <a:buSzPts val="1300"/>
              <a:buFont typeface="Arial"/>
              <a:buAutoNum type="arabicPeriod"/>
            </a:pPr>
            <a:r>
              <a:rPr lang="en" sz="1300">
                <a:solidFill>
                  <a:schemeClr val="dk1"/>
                </a:solidFill>
              </a:rPr>
              <a:t>Mojaloop Invariants: </a:t>
            </a:r>
            <a:r>
              <a:rPr lang="en" sz="900" u="sng">
                <a:solidFill>
                  <a:schemeClr val="hlink"/>
                </a:solidFill>
                <a:hlinkClick r:id="rId3"/>
              </a:rPr>
              <a:t>https://docs.mojaloop.io/community/standards/invariants.html</a:t>
            </a:r>
            <a:r>
              <a:rPr lang="en" sz="1300">
                <a:solidFill>
                  <a:schemeClr val="dk1"/>
                </a:solidFill>
              </a:rPr>
              <a:t> </a:t>
            </a:r>
            <a:endParaRPr sz="1300">
              <a:solidFill>
                <a:schemeClr val="dk1"/>
              </a:solidFill>
            </a:endParaRPr>
          </a:p>
          <a:p>
            <a:pPr marL="342900" marR="0" lvl="0" indent="-171450" algn="l" rtl="0">
              <a:lnSpc>
                <a:spcPct val="150000"/>
              </a:lnSpc>
              <a:spcBef>
                <a:spcPts val="0"/>
              </a:spcBef>
              <a:spcAft>
                <a:spcPts val="0"/>
              </a:spcAft>
              <a:buClr>
                <a:schemeClr val="dk1"/>
              </a:buClr>
              <a:buSzPts val="1300"/>
              <a:buAutoNum type="arabicPeriod"/>
            </a:pPr>
            <a:r>
              <a:rPr lang="en" sz="1300">
                <a:solidFill>
                  <a:schemeClr val="dk1"/>
                </a:solidFill>
              </a:rPr>
              <a:t>Mojaloop CVD policy: </a:t>
            </a:r>
            <a:r>
              <a:rPr lang="en" sz="900" u="sng">
                <a:solidFill>
                  <a:schemeClr val="hlink"/>
                </a:solidFill>
                <a:hlinkClick r:id="rId4"/>
              </a:rPr>
              <a:t>https://docs.mojaloop.io/community/contributing/cvd.html#disclosing-and-receiving-information-regarding-security-vulnerabilities</a:t>
            </a:r>
            <a:r>
              <a:rPr lang="en" sz="700">
                <a:solidFill>
                  <a:schemeClr val="dk1"/>
                </a:solidFill>
              </a:rPr>
              <a:t> </a:t>
            </a:r>
            <a:endParaRPr sz="700">
              <a:solidFill>
                <a:schemeClr val="dk1"/>
              </a:solidFill>
            </a:endParaRPr>
          </a:p>
          <a:p>
            <a:pPr marL="342900" marR="0" lvl="0" indent="-171450" algn="l" rtl="0">
              <a:lnSpc>
                <a:spcPct val="150000"/>
              </a:lnSpc>
              <a:spcBef>
                <a:spcPts val="0"/>
              </a:spcBef>
              <a:spcAft>
                <a:spcPts val="0"/>
              </a:spcAft>
              <a:buClr>
                <a:schemeClr val="dk1"/>
              </a:buClr>
              <a:buSzPts val="1300"/>
              <a:buAutoNum type="arabicPeriod"/>
            </a:pPr>
            <a:r>
              <a:rPr lang="en" sz="1300">
                <a:solidFill>
                  <a:schemeClr val="dk1"/>
                </a:solidFill>
              </a:rPr>
              <a:t>Mojaloop cyber-security architecture: </a:t>
            </a:r>
            <a:r>
              <a:rPr lang="en" sz="900" u="sng">
                <a:solidFill>
                  <a:schemeClr val="hlink"/>
                </a:solidFill>
                <a:hlinkClick r:id="rId5"/>
              </a:rPr>
              <a:t>https://docs.mojaloop.io/community/tools/cybersecurity.html#mojaloop-cybersecurity-architecture</a:t>
            </a:r>
            <a:r>
              <a:rPr lang="en" sz="1300">
                <a:solidFill>
                  <a:schemeClr val="dk1"/>
                </a:solidFill>
              </a:rPr>
              <a:t> </a:t>
            </a:r>
            <a:endParaRPr sz="1300">
              <a:solidFill>
                <a:schemeClr val="dk1"/>
              </a:solidFill>
            </a:endParaRPr>
          </a:p>
          <a:p>
            <a:pPr marL="342900" marR="0" lvl="0" indent="-171450" algn="l" rtl="0">
              <a:lnSpc>
                <a:spcPct val="150000"/>
              </a:lnSpc>
              <a:spcBef>
                <a:spcPts val="0"/>
              </a:spcBef>
              <a:spcAft>
                <a:spcPts val="0"/>
              </a:spcAft>
              <a:buClr>
                <a:schemeClr val="dk1"/>
              </a:buClr>
              <a:buSzPts val="1300"/>
              <a:buFont typeface="Arial"/>
              <a:buAutoNum type="arabicPeriod"/>
            </a:pPr>
            <a:r>
              <a:rPr lang="en" sz="1300" b="0" i="0" u="none" strike="noStrike" cap="none">
                <a:solidFill>
                  <a:schemeClr val="dk1"/>
                </a:solidFill>
                <a:latin typeface="Arial"/>
                <a:ea typeface="Arial"/>
                <a:cs typeface="Arial"/>
                <a:sym typeface="Arial"/>
              </a:rPr>
              <a:t>Guidance around moving from alpha / beta to release quality</a:t>
            </a:r>
            <a:r>
              <a:rPr lang="en" sz="1300">
                <a:solidFill>
                  <a:schemeClr val="dk1"/>
                </a:solidFill>
              </a:rPr>
              <a:t>: </a:t>
            </a:r>
            <a:r>
              <a:rPr lang="en" sz="900" u="sng">
                <a:solidFill>
                  <a:schemeClr val="hlink"/>
                </a:solidFill>
                <a:hlinkClick r:id="rId6"/>
              </a:rPr>
              <a:t>https://community.mojaloop.io/mojaloop_foundation/pi-22-core-releases-work-stream-reviews-4ami</a:t>
            </a:r>
            <a:r>
              <a:rPr lang="en" sz="1300">
                <a:solidFill>
                  <a:schemeClr val="dk1"/>
                </a:solidFill>
              </a:rPr>
              <a:t> </a:t>
            </a:r>
            <a:endParaRPr sz="1300">
              <a:solidFill>
                <a:schemeClr val="dk1"/>
              </a:solidFill>
            </a:endParaRPr>
          </a:p>
          <a:p>
            <a:pPr marL="342900" marR="0" lvl="0" indent="-171450" algn="l" rtl="0">
              <a:lnSpc>
                <a:spcPct val="150000"/>
              </a:lnSpc>
              <a:spcBef>
                <a:spcPts val="0"/>
              </a:spcBef>
              <a:spcAft>
                <a:spcPts val="0"/>
              </a:spcAft>
              <a:buClr>
                <a:schemeClr val="dk1"/>
              </a:buClr>
              <a:buSzPts val="1300"/>
              <a:buAutoNum type="arabicPeriod"/>
            </a:pPr>
            <a:r>
              <a:rPr lang="en" sz="1300">
                <a:solidFill>
                  <a:schemeClr val="dk1"/>
                </a:solidFill>
              </a:rPr>
              <a:t>Other Mojaloop standards: </a:t>
            </a:r>
            <a:r>
              <a:rPr lang="en" sz="900" u="sng">
                <a:solidFill>
                  <a:schemeClr val="hlink"/>
                </a:solidFill>
                <a:hlinkClick r:id="rId7"/>
              </a:rPr>
              <a:t>https://docs.mojaloop.io/community/standards/guide.html#standards</a:t>
            </a:r>
            <a:r>
              <a:rPr lang="en" sz="1300">
                <a:solidFill>
                  <a:schemeClr val="dk1"/>
                </a:solidFill>
              </a:rPr>
              <a:t> </a:t>
            </a:r>
            <a:endParaRPr sz="1300">
              <a:solidFill>
                <a:schemeClr val="dk1"/>
              </a:solidFill>
            </a:endParaRPr>
          </a:p>
        </p:txBody>
      </p:sp>
      <p:sp>
        <p:nvSpPr>
          <p:cNvPr id="1077" name="Google Shape;1077;p111"/>
          <p:cNvSpPr txBox="1">
            <a:spLocks noGrp="1"/>
          </p:cNvSpPr>
          <p:nvPr>
            <p:ph type="title"/>
          </p:nvPr>
        </p:nvSpPr>
        <p:spPr>
          <a:xfrm>
            <a:off x="628650" y="45900"/>
            <a:ext cx="7075200" cy="994200"/>
          </a:xfrm>
          <a:prstGeom prst="rect">
            <a:avLst/>
          </a:prstGeom>
          <a:noFill/>
          <a:ln>
            <a:noFill/>
          </a:ln>
        </p:spPr>
        <p:txBody>
          <a:bodyPr spcFirstLastPara="1" wrap="square" lIns="34275" tIns="17125" rIns="34275" bIns="17125" anchor="ctr" anchorCtr="0">
            <a:normAutofit/>
          </a:bodyPr>
          <a:lstStyle/>
          <a:p>
            <a:pPr marL="0" lvl="0" indent="0" algn="l" rtl="0">
              <a:lnSpc>
                <a:spcPct val="90000"/>
              </a:lnSpc>
              <a:spcBef>
                <a:spcPts val="0"/>
              </a:spcBef>
              <a:spcAft>
                <a:spcPts val="0"/>
              </a:spcAft>
              <a:buClr>
                <a:schemeClr val="dk1"/>
              </a:buClr>
              <a:buSzPts val="400"/>
              <a:buFont typeface="Arial"/>
              <a:buNone/>
            </a:pPr>
            <a:r>
              <a:rPr lang="en" sz="2200"/>
              <a:t>Mojaloop </a:t>
            </a:r>
            <a:r>
              <a:rPr lang="en" sz="2200">
                <a:solidFill>
                  <a:schemeClr val="accent6"/>
                </a:solidFill>
              </a:rPr>
              <a:t>PQS</a:t>
            </a:r>
            <a:r>
              <a:rPr lang="en" sz="2200"/>
              <a:t>: Design &amp; Implementation guidance</a:t>
            </a:r>
            <a:endParaRPr sz="2200"/>
          </a:p>
        </p:txBody>
      </p:sp>
      <p:sp>
        <p:nvSpPr>
          <p:cNvPr id="1078" name="Google Shape;1078;p111"/>
          <p:cNvSpPr txBox="1">
            <a:spLocks noGrp="1"/>
          </p:cNvSpPr>
          <p:nvPr>
            <p:ph type="sldNum" idx="12"/>
          </p:nvPr>
        </p:nvSpPr>
        <p:spPr>
          <a:xfrm>
            <a:off x="2421416" y="1787724"/>
            <a:ext cx="771300" cy="102600"/>
          </a:xfrm>
          <a:prstGeom prst="rect">
            <a:avLst/>
          </a:prstGeom>
          <a:noFill/>
          <a:ln>
            <a:noFill/>
          </a:ln>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39">
          <a:extLst>
            <a:ext uri="{FF2B5EF4-FFF2-40B4-BE49-F238E27FC236}">
              <a16:creationId xmlns:a16="http://schemas.microsoft.com/office/drawing/2014/main" id="{7FD751E8-8BC2-80A0-0D17-7D82D466116A}"/>
            </a:ext>
          </a:extLst>
        </p:cNvPr>
        <p:cNvGrpSpPr/>
        <p:nvPr/>
      </p:nvGrpSpPr>
      <p:grpSpPr>
        <a:xfrm>
          <a:off x="0" y="0"/>
          <a:ext cx="0" cy="0"/>
          <a:chOff x="0" y="0"/>
          <a:chExt cx="0" cy="0"/>
        </a:xfrm>
      </p:grpSpPr>
      <p:sp>
        <p:nvSpPr>
          <p:cNvPr id="740" name="Google Shape;740;p87">
            <a:extLst>
              <a:ext uri="{FF2B5EF4-FFF2-40B4-BE49-F238E27FC236}">
                <a16:creationId xmlns:a16="http://schemas.microsoft.com/office/drawing/2014/main" id="{4297A352-EC37-5F1D-7D19-5B6C0F929E20}"/>
              </a:ext>
            </a:extLst>
          </p:cNvPr>
          <p:cNvSpPr txBox="1">
            <a:spLocks noGrp="1"/>
          </p:cNvSpPr>
          <p:nvPr>
            <p:ph type="title"/>
          </p:nvPr>
        </p:nvSpPr>
        <p:spPr>
          <a:xfrm>
            <a:off x="628650" y="273844"/>
            <a:ext cx="7075200" cy="994200"/>
          </a:xfrm>
          <a:prstGeom prst="rect">
            <a:avLst/>
          </a:prstGeom>
        </p:spPr>
        <p:txBody>
          <a:bodyPr spcFirstLastPara="1" wrap="square" lIns="34275" tIns="17125" rIns="34275" bIns="17125" anchor="ctr" anchorCtr="0">
            <a:normAutofit/>
          </a:bodyPr>
          <a:lstStyle/>
          <a:p>
            <a:pPr marL="0" lvl="0" indent="0" algn="l" rtl="0">
              <a:spcBef>
                <a:spcPts val="0"/>
              </a:spcBef>
              <a:spcAft>
                <a:spcPts val="0"/>
              </a:spcAft>
              <a:buNone/>
            </a:pPr>
            <a:r>
              <a:rPr lang="en" sz="3200" dirty="0"/>
              <a:t>Mojaloop </a:t>
            </a:r>
            <a:r>
              <a:rPr lang="en" sz="3200" dirty="0">
                <a:solidFill>
                  <a:schemeClr val="accent6"/>
                </a:solidFill>
              </a:rPr>
              <a:t>PQS</a:t>
            </a:r>
            <a:r>
              <a:rPr lang="en" sz="3200" dirty="0"/>
              <a:t>: Roadmap</a:t>
            </a:r>
            <a:endParaRPr lang="en-IN" sz="3000" dirty="0"/>
          </a:p>
        </p:txBody>
      </p:sp>
      <p:sp>
        <p:nvSpPr>
          <p:cNvPr id="741" name="Google Shape;741;p87">
            <a:extLst>
              <a:ext uri="{FF2B5EF4-FFF2-40B4-BE49-F238E27FC236}">
                <a16:creationId xmlns:a16="http://schemas.microsoft.com/office/drawing/2014/main" id="{FB0719D0-BFC3-E613-FA3D-6CBE237A7FA4}"/>
              </a:ext>
            </a:extLst>
          </p:cNvPr>
          <p:cNvSpPr txBox="1">
            <a:spLocks noGrp="1"/>
          </p:cNvSpPr>
          <p:nvPr>
            <p:ph type="body" idx="1"/>
          </p:nvPr>
        </p:nvSpPr>
        <p:spPr>
          <a:xfrm>
            <a:off x="628650" y="1369224"/>
            <a:ext cx="7886700" cy="2913600"/>
          </a:xfrm>
          <a:prstGeom prst="rect">
            <a:avLst/>
          </a:prstGeom>
        </p:spPr>
        <p:txBody>
          <a:bodyPr spcFirstLastPara="1" wrap="square" lIns="34275" tIns="17125" rIns="34275" bIns="17125" anchor="t" anchorCtr="0">
            <a:noAutofit/>
          </a:bodyPr>
          <a:lstStyle/>
          <a:p>
            <a:pPr marL="0" marR="0" lvl="0" indent="0" algn="l" rtl="0">
              <a:lnSpc>
                <a:spcPct val="115000"/>
              </a:lnSpc>
              <a:spcBef>
                <a:spcPts val="0"/>
              </a:spcBef>
              <a:spcAft>
                <a:spcPts val="0"/>
              </a:spcAft>
              <a:buClr>
                <a:srgbClr val="000000"/>
              </a:buClr>
              <a:buSzPts val="1100"/>
              <a:buFont typeface="Arial"/>
              <a:buNone/>
            </a:pPr>
            <a:endParaRPr lang="en-IN" sz="1200" b="0" i="0" u="none" strike="noStrike" cap="none" dirty="0">
              <a:solidFill>
                <a:schemeClr val="dk1"/>
              </a:solidFill>
              <a:latin typeface="Arial"/>
              <a:ea typeface="Arial"/>
              <a:cs typeface="Arial"/>
              <a:sym typeface="Arial"/>
            </a:endParaRPr>
          </a:p>
          <a:p>
            <a:pPr marL="508000" marR="0" lvl="0" indent="-158750" algn="l" rtl="0">
              <a:lnSpc>
                <a:spcPct val="115000"/>
              </a:lnSpc>
              <a:spcBef>
                <a:spcPts val="0"/>
              </a:spcBef>
              <a:spcAft>
                <a:spcPts val="0"/>
              </a:spcAft>
              <a:buClr>
                <a:schemeClr val="dk1"/>
              </a:buClr>
              <a:buSzPts val="1300"/>
              <a:buFont typeface="Arial"/>
              <a:buAutoNum type="arabicPeriod"/>
            </a:pPr>
            <a:r>
              <a:rPr lang="en-IN" sz="1400" dirty="0">
                <a:solidFill>
                  <a:schemeClr val="dk1"/>
                </a:solidFill>
              </a:rPr>
              <a:t>Hardening of Mojaloop releases - continuation</a:t>
            </a:r>
          </a:p>
          <a:p>
            <a:pPr marL="508000" marR="0" lvl="0" indent="-158750" algn="l" rtl="0">
              <a:lnSpc>
                <a:spcPct val="115000"/>
              </a:lnSpc>
              <a:spcBef>
                <a:spcPts val="0"/>
              </a:spcBef>
              <a:spcAft>
                <a:spcPts val="0"/>
              </a:spcAft>
              <a:buClr>
                <a:schemeClr val="dk1"/>
              </a:buClr>
              <a:buSzPts val="1300"/>
              <a:buFont typeface="Arial"/>
              <a:buAutoNum type="arabicPeriod"/>
            </a:pPr>
            <a:r>
              <a:rPr lang="en-IN" sz="1400" dirty="0" err="1">
                <a:solidFill>
                  <a:schemeClr val="dk1"/>
                </a:solidFill>
              </a:rPr>
              <a:t>SonarCloud</a:t>
            </a:r>
            <a:r>
              <a:rPr lang="en-IN" sz="1400" dirty="0">
                <a:solidFill>
                  <a:schemeClr val="dk1"/>
                </a:solidFill>
              </a:rPr>
              <a:t> – </a:t>
            </a:r>
            <a:r>
              <a:rPr lang="en-IN" sz="1400" dirty="0" err="1">
                <a:solidFill>
                  <a:schemeClr val="dk1"/>
                </a:solidFill>
              </a:rPr>
              <a:t>analyze</a:t>
            </a:r>
            <a:r>
              <a:rPr lang="en-IN" sz="1400" dirty="0">
                <a:solidFill>
                  <a:schemeClr val="dk1"/>
                </a:solidFill>
              </a:rPr>
              <a:t> issues in detail</a:t>
            </a:r>
          </a:p>
          <a:p>
            <a:pPr marL="508000" lvl="0" indent="-158750" algn="l" rtl="0">
              <a:lnSpc>
                <a:spcPct val="115000"/>
              </a:lnSpc>
              <a:spcBef>
                <a:spcPts val="0"/>
              </a:spcBef>
              <a:spcAft>
                <a:spcPts val="0"/>
              </a:spcAft>
              <a:buClr>
                <a:schemeClr val="dk1"/>
              </a:buClr>
              <a:buSzPts val="1300"/>
              <a:buAutoNum type="arabicPeriod"/>
            </a:pPr>
            <a:r>
              <a:rPr lang="en-IN" sz="1400" dirty="0">
                <a:solidFill>
                  <a:schemeClr val="dk1"/>
                </a:solidFill>
              </a:rPr>
              <a:t>Improve tooling used in CI/CD - ci tools, license checkers</a:t>
            </a:r>
          </a:p>
          <a:p>
            <a:pPr marL="508000" lvl="0" indent="-158750" algn="l" rtl="0">
              <a:lnSpc>
                <a:spcPct val="115000"/>
              </a:lnSpc>
              <a:spcBef>
                <a:spcPts val="0"/>
              </a:spcBef>
              <a:spcAft>
                <a:spcPts val="0"/>
              </a:spcAft>
              <a:buClr>
                <a:schemeClr val="dk1"/>
              </a:buClr>
              <a:buSzPts val="1300"/>
              <a:buAutoNum type="arabicPeriod"/>
            </a:pPr>
            <a:r>
              <a:rPr lang="en-IN" sz="1400" dirty="0" err="1">
                <a:solidFill>
                  <a:schemeClr val="dk1"/>
                </a:solidFill>
              </a:rPr>
              <a:t>OpenSSF</a:t>
            </a:r>
            <a:r>
              <a:rPr lang="en-IN" sz="1400" dirty="0">
                <a:solidFill>
                  <a:schemeClr val="dk1"/>
                </a:solidFill>
              </a:rPr>
              <a:t> badge</a:t>
            </a:r>
          </a:p>
          <a:p>
            <a:pPr marL="508000" lvl="0" indent="-158750" algn="l" rtl="0">
              <a:lnSpc>
                <a:spcPct val="115000"/>
              </a:lnSpc>
              <a:spcBef>
                <a:spcPts val="0"/>
              </a:spcBef>
              <a:spcAft>
                <a:spcPts val="0"/>
              </a:spcAft>
              <a:buClr>
                <a:schemeClr val="dk1"/>
              </a:buClr>
              <a:buSzPts val="1300"/>
              <a:buAutoNum type="arabicPeriod"/>
            </a:pPr>
            <a:r>
              <a:rPr lang="en-IN" sz="1400" dirty="0">
                <a:solidFill>
                  <a:schemeClr val="dk1"/>
                </a:solidFill>
              </a:rPr>
              <a:t>Blog posts and guidance to implementers and improve documentation</a:t>
            </a:r>
          </a:p>
          <a:p>
            <a:pPr marL="508000" indent="-158750">
              <a:lnSpc>
                <a:spcPct val="115000"/>
              </a:lnSpc>
              <a:spcBef>
                <a:spcPts val="0"/>
              </a:spcBef>
              <a:buSzPts val="1300"/>
              <a:buFont typeface="Open Sans"/>
              <a:buAutoNum type="arabicPeriod"/>
            </a:pPr>
            <a:r>
              <a:rPr lang="en-IN" sz="1400" dirty="0">
                <a:solidFill>
                  <a:schemeClr val="dk1"/>
                </a:solidFill>
              </a:rPr>
              <a:t>Provenance of Mojaloop artefacts</a:t>
            </a:r>
          </a:p>
          <a:p>
            <a:pPr marL="508000" indent="-158750">
              <a:lnSpc>
                <a:spcPct val="115000"/>
              </a:lnSpc>
              <a:spcBef>
                <a:spcPts val="0"/>
              </a:spcBef>
              <a:buSzPts val="1300"/>
              <a:buFont typeface="Open Sans"/>
              <a:buAutoNum type="arabicPeriod"/>
            </a:pPr>
            <a:r>
              <a:rPr lang="en-IN" sz="1400" dirty="0"/>
              <a:t>Quality issues &amp; maintenance (license file updates)</a:t>
            </a:r>
          </a:p>
          <a:p>
            <a:pPr marL="508000" indent="-158750">
              <a:lnSpc>
                <a:spcPct val="115000"/>
              </a:lnSpc>
              <a:spcBef>
                <a:spcPts val="0"/>
              </a:spcBef>
              <a:buSzPts val="1300"/>
              <a:buFont typeface="Open Sans"/>
              <a:buAutoNum type="arabicPeriod"/>
            </a:pPr>
            <a:r>
              <a:rPr lang="en-IN" sz="1400" dirty="0">
                <a:solidFill>
                  <a:schemeClr val="dk1"/>
                </a:solidFill>
              </a:rPr>
              <a:t>SBOM analysis in C</a:t>
            </a:r>
            <a:r>
              <a:rPr lang="en-IN" sz="1400" dirty="0"/>
              <a:t>I steps</a:t>
            </a:r>
            <a:endParaRPr lang="en-IN" sz="1400" dirty="0">
              <a:solidFill>
                <a:schemeClr val="dk1"/>
              </a:solidFill>
            </a:endParaRPr>
          </a:p>
          <a:p>
            <a:pPr marL="508000" lvl="0" indent="-158750" algn="l" rtl="0">
              <a:lnSpc>
                <a:spcPct val="115000"/>
              </a:lnSpc>
              <a:spcBef>
                <a:spcPts val="0"/>
              </a:spcBef>
              <a:spcAft>
                <a:spcPts val="0"/>
              </a:spcAft>
              <a:buClr>
                <a:schemeClr val="dk1"/>
              </a:buClr>
              <a:buSzPts val="1300"/>
              <a:buAutoNum type="arabicPeriod"/>
            </a:pPr>
            <a:endParaRPr lang="en-IN" sz="1400" dirty="0">
              <a:solidFill>
                <a:schemeClr val="dk1"/>
              </a:solidFill>
            </a:endParaRPr>
          </a:p>
        </p:txBody>
      </p:sp>
      <p:sp>
        <p:nvSpPr>
          <p:cNvPr id="742" name="Google Shape;742;p87">
            <a:extLst>
              <a:ext uri="{FF2B5EF4-FFF2-40B4-BE49-F238E27FC236}">
                <a16:creationId xmlns:a16="http://schemas.microsoft.com/office/drawing/2014/main" id="{3B67050E-FBA7-1329-4CAD-6A9C0736A38D}"/>
              </a:ext>
            </a:extLst>
          </p:cNvPr>
          <p:cNvSpPr txBox="1">
            <a:spLocks noGrp="1"/>
          </p:cNvSpPr>
          <p:nvPr>
            <p:ph type="sldNum" idx="12"/>
          </p:nvPr>
        </p:nvSpPr>
        <p:spPr>
          <a:xfrm>
            <a:off x="6457950" y="4767263"/>
            <a:ext cx="2057400" cy="273900"/>
          </a:xfrm>
          <a:prstGeom prst="rect">
            <a:avLst/>
          </a:prstGeom>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smtClean="0"/>
              <a:t>24</a:t>
            </a:fld>
            <a:endParaRPr lang="en"/>
          </a:p>
        </p:txBody>
      </p:sp>
      <p:sp>
        <p:nvSpPr>
          <p:cNvPr id="743" name="Google Shape;743;p87">
            <a:extLst>
              <a:ext uri="{FF2B5EF4-FFF2-40B4-BE49-F238E27FC236}">
                <a16:creationId xmlns:a16="http://schemas.microsoft.com/office/drawing/2014/main" id="{55C7B976-F225-EF97-393E-9858245FD877}"/>
              </a:ext>
            </a:extLst>
          </p:cNvPr>
          <p:cNvSpPr txBox="1"/>
          <p:nvPr/>
        </p:nvSpPr>
        <p:spPr>
          <a:xfrm>
            <a:off x="3670125" y="4751075"/>
            <a:ext cx="3889800" cy="30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900">
                <a:solidFill>
                  <a:schemeClr val="dk1"/>
                </a:solidFill>
              </a:rPr>
              <a:t>Workstream progress can be tracked on Mojaloop </a:t>
            </a:r>
            <a:r>
              <a:rPr lang="en-IN" sz="900" u="sng">
                <a:solidFill>
                  <a:schemeClr val="hlink"/>
                </a:solidFill>
                <a:hlinkClick r:id="rId3"/>
              </a:rPr>
              <a:t>project repo</a:t>
            </a:r>
            <a:endParaRPr lang="en-IN" sz="900">
              <a:solidFill>
                <a:schemeClr val="dk1"/>
              </a:solidFill>
            </a:endParaRPr>
          </a:p>
        </p:txBody>
      </p:sp>
    </p:spTree>
    <p:extLst>
      <p:ext uri="{BB962C8B-B14F-4D97-AF65-F5344CB8AC3E}">
        <p14:creationId xmlns:p14="http://schemas.microsoft.com/office/powerpoint/2010/main" val="23519422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sp>
        <p:nvSpPr>
          <p:cNvPr id="1090" name="Google Shape;1090;p113"/>
          <p:cNvSpPr txBox="1">
            <a:spLocks noGrp="1"/>
          </p:cNvSpPr>
          <p:nvPr>
            <p:ph type="title"/>
          </p:nvPr>
        </p:nvSpPr>
        <p:spPr>
          <a:xfrm>
            <a:off x="628650" y="1171819"/>
            <a:ext cx="7075200" cy="994200"/>
          </a:xfrm>
          <a:prstGeom prst="rect">
            <a:avLst/>
          </a:prstGeom>
          <a:noFill/>
          <a:ln>
            <a:noFill/>
          </a:ln>
        </p:spPr>
        <p:txBody>
          <a:bodyPr spcFirstLastPara="1" wrap="square" lIns="34275" tIns="17125" rIns="34275" bIns="17125" anchor="ctr" anchorCtr="0">
            <a:normAutofit fontScale="90000"/>
          </a:bodyPr>
          <a:lstStyle/>
          <a:p>
            <a:pPr marL="0" lvl="0" indent="0" algn="l" rtl="0">
              <a:lnSpc>
                <a:spcPct val="90000"/>
              </a:lnSpc>
              <a:spcBef>
                <a:spcPts val="0"/>
              </a:spcBef>
              <a:spcAft>
                <a:spcPts val="0"/>
              </a:spcAft>
              <a:buClr>
                <a:schemeClr val="accent1"/>
              </a:buClr>
              <a:buSzPct val="100000"/>
              <a:buFont typeface="Arial"/>
              <a:buNone/>
            </a:pPr>
            <a:r>
              <a:rPr lang="en"/>
              <a:t>Thank you!</a:t>
            </a:r>
            <a:endParaRPr/>
          </a:p>
          <a:p>
            <a:pPr marL="0" lvl="0" indent="0" algn="l" rtl="0">
              <a:lnSpc>
                <a:spcPct val="90000"/>
              </a:lnSpc>
              <a:spcBef>
                <a:spcPts val="0"/>
              </a:spcBef>
              <a:spcAft>
                <a:spcPts val="0"/>
              </a:spcAft>
              <a:buClr>
                <a:schemeClr val="accent1"/>
              </a:buClr>
              <a:buSzPct val="100000"/>
              <a:buFont typeface="Arial"/>
              <a:buNone/>
            </a:pPr>
            <a:endParaRPr/>
          </a:p>
          <a:p>
            <a:pPr marL="0" lvl="0" indent="0" algn="l" rtl="0">
              <a:lnSpc>
                <a:spcPct val="90000"/>
              </a:lnSpc>
              <a:spcBef>
                <a:spcPts val="0"/>
              </a:spcBef>
              <a:spcAft>
                <a:spcPts val="0"/>
              </a:spcAft>
              <a:buClr>
                <a:schemeClr val="accent1"/>
              </a:buClr>
              <a:buSzPct val="330000"/>
              <a:buFont typeface="Arial"/>
              <a:buNone/>
            </a:pPr>
            <a:r>
              <a:rPr lang="en" sz="1000" b="0"/>
              <a:t>Appendix following this</a:t>
            </a:r>
            <a:endParaRPr sz="1000" b="0"/>
          </a:p>
        </p:txBody>
      </p:sp>
      <p:sp>
        <p:nvSpPr>
          <p:cNvPr id="1091" name="Google Shape;1091;p113"/>
          <p:cNvSpPr txBox="1">
            <a:spLocks noGrp="1"/>
          </p:cNvSpPr>
          <p:nvPr>
            <p:ph type="body" idx="1"/>
          </p:nvPr>
        </p:nvSpPr>
        <p:spPr>
          <a:xfrm>
            <a:off x="628653" y="2894714"/>
            <a:ext cx="7886700" cy="1737900"/>
          </a:xfrm>
          <a:prstGeom prst="rect">
            <a:avLst/>
          </a:prstGeom>
          <a:noFill/>
          <a:ln>
            <a:noFill/>
          </a:ln>
        </p:spPr>
        <p:txBody>
          <a:bodyPr spcFirstLastPara="1" wrap="square" lIns="34275" tIns="17125" rIns="34275" bIns="17125" anchor="t" anchorCtr="0">
            <a:normAutofit/>
          </a:bodyPr>
          <a:lstStyle/>
          <a:p>
            <a:pPr marL="0" lvl="0" indent="0" algn="l" rtl="0">
              <a:lnSpc>
                <a:spcPct val="115000"/>
              </a:lnSpc>
              <a:spcBef>
                <a:spcPts val="0"/>
              </a:spcBef>
              <a:spcAft>
                <a:spcPts val="0"/>
              </a:spcAft>
              <a:buSzPts val="700"/>
              <a:buNone/>
            </a:pPr>
            <a:r>
              <a:rPr lang="en" sz="1100"/>
              <a:t>Resources:</a:t>
            </a:r>
            <a:endParaRPr/>
          </a:p>
          <a:p>
            <a:pPr marL="0" lvl="0" indent="0" algn="l" rtl="0">
              <a:lnSpc>
                <a:spcPct val="115000"/>
              </a:lnSpc>
              <a:spcBef>
                <a:spcPts val="0"/>
              </a:spcBef>
              <a:spcAft>
                <a:spcPts val="0"/>
              </a:spcAft>
              <a:buSzPts val="700"/>
              <a:buNone/>
            </a:pPr>
            <a:endParaRPr sz="1100"/>
          </a:p>
          <a:p>
            <a:pPr marL="190500" lvl="0" indent="-196850" algn="l" rtl="0">
              <a:lnSpc>
                <a:spcPct val="115000"/>
              </a:lnSpc>
              <a:spcBef>
                <a:spcPts val="0"/>
              </a:spcBef>
              <a:spcAft>
                <a:spcPts val="0"/>
              </a:spcAft>
              <a:buSzPts val="700"/>
              <a:buAutoNum type="arabicPeriod"/>
            </a:pPr>
            <a:r>
              <a:rPr lang="en" sz="1100"/>
              <a:t>Mojaloop docs: </a:t>
            </a:r>
            <a:r>
              <a:rPr lang="en" sz="1100" u="sng">
                <a:solidFill>
                  <a:schemeClr val="hlink"/>
                </a:solidFill>
                <a:hlinkClick r:id="rId3"/>
              </a:rPr>
              <a:t>https://docs.mojaloop.io</a:t>
            </a:r>
            <a:endParaRPr sz="1100"/>
          </a:p>
          <a:p>
            <a:pPr marL="190500" lvl="0" indent="-196850" algn="l" rtl="0">
              <a:lnSpc>
                <a:spcPct val="115000"/>
              </a:lnSpc>
              <a:spcBef>
                <a:spcPts val="0"/>
              </a:spcBef>
              <a:spcAft>
                <a:spcPts val="0"/>
              </a:spcAft>
              <a:buSzPts val="700"/>
              <a:buAutoNum type="arabicPeriod"/>
            </a:pPr>
            <a:r>
              <a:rPr lang="en" sz="1100"/>
              <a:t>Mojaloop training program: </a:t>
            </a:r>
            <a:r>
              <a:rPr lang="en" sz="1100" u="sng">
                <a:solidFill>
                  <a:schemeClr val="hlink"/>
                </a:solidFill>
                <a:hlinkClick r:id="rId4"/>
              </a:rPr>
              <a:t>https://learn.mojaloop.io/</a:t>
            </a:r>
            <a:endParaRPr sz="1100"/>
          </a:p>
        </p:txBody>
      </p:sp>
      <p:sp>
        <p:nvSpPr>
          <p:cNvPr id="1092" name="Google Shape;1092;p113"/>
          <p:cNvSpPr txBox="1">
            <a:spLocks noGrp="1"/>
          </p:cNvSpPr>
          <p:nvPr>
            <p:ph type="sldNum" idx="12"/>
          </p:nvPr>
        </p:nvSpPr>
        <p:spPr>
          <a:xfrm>
            <a:off x="2421416" y="1787724"/>
            <a:ext cx="771300" cy="102600"/>
          </a:xfrm>
          <a:prstGeom prst="rect">
            <a:avLst/>
          </a:prstGeom>
          <a:noFill/>
          <a:ln>
            <a:noFill/>
          </a:ln>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97"/>
        <p:cNvGrpSpPr/>
        <p:nvPr/>
      </p:nvGrpSpPr>
      <p:grpSpPr>
        <a:xfrm>
          <a:off x="0" y="0"/>
          <a:ext cx="0" cy="0"/>
          <a:chOff x="0" y="0"/>
          <a:chExt cx="0" cy="0"/>
        </a:xfrm>
      </p:grpSpPr>
      <p:sp>
        <p:nvSpPr>
          <p:cNvPr id="1098" name="Google Shape;1098;p114"/>
          <p:cNvSpPr txBox="1">
            <a:spLocks noGrp="1"/>
          </p:cNvSpPr>
          <p:nvPr>
            <p:ph type="title"/>
          </p:nvPr>
        </p:nvSpPr>
        <p:spPr>
          <a:xfrm>
            <a:off x="628650" y="273849"/>
            <a:ext cx="7075200" cy="858600"/>
          </a:xfrm>
          <a:prstGeom prst="rect">
            <a:avLst/>
          </a:prstGeom>
        </p:spPr>
        <p:txBody>
          <a:bodyPr spcFirstLastPara="1" wrap="square" lIns="34275" tIns="17125" rIns="34275" bIns="17125" anchor="ctr" anchorCtr="0">
            <a:normAutofit/>
          </a:bodyPr>
          <a:lstStyle/>
          <a:p>
            <a:pPr marL="0" lvl="0" indent="0" algn="l" rtl="0">
              <a:spcBef>
                <a:spcPts val="0"/>
              </a:spcBef>
              <a:spcAft>
                <a:spcPts val="0"/>
              </a:spcAft>
              <a:buNone/>
            </a:pPr>
            <a:r>
              <a:rPr lang="en" sz="3000"/>
              <a:t>How we work</a:t>
            </a:r>
            <a:endParaRPr sz="3000"/>
          </a:p>
        </p:txBody>
      </p:sp>
      <p:sp>
        <p:nvSpPr>
          <p:cNvPr id="1099" name="Google Shape;1099;p114"/>
          <p:cNvSpPr txBox="1">
            <a:spLocks noGrp="1"/>
          </p:cNvSpPr>
          <p:nvPr>
            <p:ph type="body" idx="1"/>
          </p:nvPr>
        </p:nvSpPr>
        <p:spPr>
          <a:xfrm>
            <a:off x="628650" y="1236025"/>
            <a:ext cx="7886700" cy="3398100"/>
          </a:xfrm>
          <a:prstGeom prst="rect">
            <a:avLst/>
          </a:prstGeom>
        </p:spPr>
        <p:txBody>
          <a:bodyPr spcFirstLastPara="1" wrap="square" lIns="34275" tIns="17125" rIns="34275" bIns="17125" anchor="t" anchorCtr="0">
            <a:noAutofit/>
          </a:bodyPr>
          <a:lstStyle/>
          <a:p>
            <a:pPr marL="165100" lvl="0" indent="-165100" algn="l" rtl="0">
              <a:lnSpc>
                <a:spcPct val="150000"/>
              </a:lnSpc>
              <a:spcBef>
                <a:spcPts val="700"/>
              </a:spcBef>
              <a:spcAft>
                <a:spcPts val="0"/>
              </a:spcAft>
              <a:buSzPts val="1400"/>
              <a:buAutoNum type="arabicPeriod"/>
            </a:pPr>
            <a:r>
              <a:rPr lang="en" sz="1400"/>
              <a:t>Messaging: </a:t>
            </a:r>
            <a:r>
              <a:rPr lang="en" sz="1400" u="sng">
                <a:solidFill>
                  <a:schemeClr val="hlink"/>
                </a:solidFill>
                <a:hlinkClick r:id="rId3"/>
              </a:rPr>
              <a:t>Short-term - Slack</a:t>
            </a:r>
            <a:r>
              <a:rPr lang="en" sz="1400"/>
              <a:t>; </a:t>
            </a:r>
            <a:r>
              <a:rPr lang="en" sz="1400" u="sng">
                <a:solidFill>
                  <a:schemeClr val="hlink"/>
                </a:solidFill>
                <a:hlinkClick r:id="rId4"/>
              </a:rPr>
              <a:t>Community central</a:t>
            </a:r>
            <a:r>
              <a:rPr lang="en" sz="1400"/>
              <a:t> - announcements</a:t>
            </a:r>
            <a:endParaRPr sz="1400"/>
          </a:p>
          <a:p>
            <a:pPr marL="165100" lvl="0" indent="-165100" algn="l" rtl="0">
              <a:lnSpc>
                <a:spcPct val="150000"/>
              </a:lnSpc>
              <a:spcBef>
                <a:spcPts val="0"/>
              </a:spcBef>
              <a:spcAft>
                <a:spcPts val="0"/>
              </a:spcAft>
              <a:buSzPts val="1400"/>
              <a:buAutoNum type="arabicPeriod"/>
            </a:pPr>
            <a:r>
              <a:rPr lang="en" sz="1400"/>
              <a:t>GitHub: </a:t>
            </a:r>
            <a:r>
              <a:rPr lang="en" sz="1400" u="sng">
                <a:solidFill>
                  <a:schemeClr val="hlink"/>
                </a:solidFill>
                <a:hlinkClick r:id="rId5"/>
              </a:rPr>
              <a:t>Issues</a:t>
            </a:r>
            <a:r>
              <a:rPr lang="en" sz="1400"/>
              <a:t> for longer form discussion; Issue tracking, Project</a:t>
            </a:r>
            <a:endParaRPr sz="1400"/>
          </a:p>
          <a:p>
            <a:pPr marL="165100" lvl="0" indent="-165100" algn="l" rtl="0">
              <a:lnSpc>
                <a:spcPct val="150000"/>
              </a:lnSpc>
              <a:spcBef>
                <a:spcPts val="0"/>
              </a:spcBef>
              <a:spcAft>
                <a:spcPts val="0"/>
              </a:spcAft>
              <a:buSzPts val="1400"/>
              <a:buAutoNum type="arabicPeriod"/>
            </a:pPr>
            <a:r>
              <a:rPr lang="en" sz="1400"/>
              <a:t>Documentation</a:t>
            </a:r>
            <a:endParaRPr sz="1400"/>
          </a:p>
          <a:p>
            <a:pPr marL="342900" lvl="1" indent="-177800" algn="l" rtl="0">
              <a:lnSpc>
                <a:spcPct val="150000"/>
              </a:lnSpc>
              <a:spcBef>
                <a:spcPts val="0"/>
              </a:spcBef>
              <a:spcAft>
                <a:spcPts val="0"/>
              </a:spcAft>
              <a:buSzPts val="1400"/>
              <a:buAutoNum type="alphaLcPeriod"/>
            </a:pPr>
            <a:r>
              <a:rPr lang="en" sz="1400"/>
              <a:t>Markdown on GitHub for specifications and documents with long life.</a:t>
            </a:r>
            <a:endParaRPr sz="1400"/>
          </a:p>
          <a:p>
            <a:pPr marL="342900" lvl="1" indent="-177800" algn="l" rtl="0">
              <a:lnSpc>
                <a:spcPct val="150000"/>
              </a:lnSpc>
              <a:spcBef>
                <a:spcPts val="0"/>
              </a:spcBef>
              <a:spcAft>
                <a:spcPts val="0"/>
              </a:spcAft>
              <a:buSzPts val="1400"/>
              <a:buAutoNum type="alphaLcPeriod"/>
            </a:pPr>
            <a:r>
              <a:rPr lang="en" sz="1400"/>
              <a:t>Sequence diagrams: Plant UML, DrawIO, etc…</a:t>
            </a:r>
            <a:endParaRPr sz="1400"/>
          </a:p>
          <a:p>
            <a:pPr marL="165100" lvl="0" indent="-165100" algn="l" rtl="0">
              <a:lnSpc>
                <a:spcPct val="150000"/>
              </a:lnSpc>
              <a:spcBef>
                <a:spcPts val="0"/>
              </a:spcBef>
              <a:spcAft>
                <a:spcPts val="0"/>
              </a:spcAft>
              <a:buSzPts val="1400"/>
              <a:buAutoNum type="arabicPeriod"/>
            </a:pPr>
            <a:r>
              <a:rPr lang="en" sz="1400"/>
              <a:t>Our </a:t>
            </a:r>
            <a:r>
              <a:rPr lang="en" sz="1400" u="sng">
                <a:solidFill>
                  <a:schemeClr val="hlink"/>
                </a:solidFill>
                <a:hlinkClick r:id="rId6"/>
              </a:rPr>
              <a:t>Git process</a:t>
            </a:r>
            <a:r>
              <a:rPr lang="en" sz="1400"/>
              <a:t> (forking/branching WF), the CLA</a:t>
            </a:r>
            <a:endParaRPr sz="1400"/>
          </a:p>
          <a:p>
            <a:pPr marL="165100" lvl="0" indent="-165100" algn="l" rtl="0">
              <a:lnSpc>
                <a:spcPct val="150000"/>
              </a:lnSpc>
              <a:spcBef>
                <a:spcPts val="0"/>
              </a:spcBef>
              <a:spcAft>
                <a:spcPts val="0"/>
              </a:spcAft>
              <a:buSzPts val="1400"/>
              <a:buAutoNum type="arabicPeriod"/>
            </a:pPr>
            <a:r>
              <a:rPr lang="en" sz="1400"/>
              <a:t>Quality gateways</a:t>
            </a:r>
            <a:endParaRPr sz="1400"/>
          </a:p>
          <a:p>
            <a:pPr marL="165100" lvl="0" indent="-165100" algn="l" rtl="0">
              <a:lnSpc>
                <a:spcPct val="150000"/>
              </a:lnSpc>
              <a:spcBef>
                <a:spcPts val="0"/>
              </a:spcBef>
              <a:spcAft>
                <a:spcPts val="0"/>
              </a:spcAft>
              <a:buSzPts val="1400"/>
              <a:buAutoNum type="arabicPeriod"/>
            </a:pPr>
            <a:r>
              <a:rPr lang="en" sz="1400"/>
              <a:t>Apache 2.0 License for code</a:t>
            </a:r>
            <a:endParaRPr sz="1400"/>
          </a:p>
          <a:p>
            <a:pPr marL="165100" lvl="0" indent="-165100" algn="l" rtl="0">
              <a:lnSpc>
                <a:spcPct val="150000"/>
              </a:lnSpc>
              <a:spcBef>
                <a:spcPts val="0"/>
              </a:spcBef>
              <a:spcAft>
                <a:spcPts val="0"/>
              </a:spcAft>
              <a:buSzPts val="1400"/>
              <a:buAutoNum type="arabicPeriod"/>
            </a:pPr>
            <a:r>
              <a:rPr lang="en" sz="1400"/>
              <a:t>API specifications: </a:t>
            </a:r>
            <a:r>
              <a:rPr lang="en" sz="1400" u="sng">
                <a:solidFill>
                  <a:schemeClr val="hlink"/>
                </a:solidFill>
                <a:hlinkClick r:id="rId7"/>
              </a:rPr>
              <a:t>docs.mojaloop.io/api</a:t>
            </a:r>
            <a:r>
              <a:rPr lang="en" sz="1400"/>
              <a:t> , Change requests, Solution Proposals</a:t>
            </a:r>
            <a:endParaRPr sz="1400"/>
          </a:p>
          <a:p>
            <a:pPr marL="165100" lvl="0" indent="-165100" algn="l" rtl="0">
              <a:lnSpc>
                <a:spcPct val="150000"/>
              </a:lnSpc>
              <a:spcBef>
                <a:spcPts val="0"/>
              </a:spcBef>
              <a:spcAft>
                <a:spcPts val="0"/>
              </a:spcAft>
              <a:buSzPts val="1400"/>
              <a:buAutoNum type="arabicPeriod"/>
            </a:pPr>
            <a:r>
              <a:rPr lang="en" sz="1400"/>
              <a:t>Scaled Agile Framework (SAFe)</a:t>
            </a:r>
            <a:endParaRPr sz="1400"/>
          </a:p>
        </p:txBody>
      </p:sp>
      <p:sp>
        <p:nvSpPr>
          <p:cNvPr id="1100" name="Google Shape;1100;p114"/>
          <p:cNvSpPr txBox="1">
            <a:spLocks noGrp="1"/>
          </p:cNvSpPr>
          <p:nvPr>
            <p:ph type="sldNum" idx="12"/>
          </p:nvPr>
        </p:nvSpPr>
        <p:spPr>
          <a:xfrm>
            <a:off x="6457950" y="4767263"/>
            <a:ext cx="2057400" cy="273900"/>
          </a:xfrm>
          <a:prstGeom prst="rect">
            <a:avLst/>
          </a:prstGeom>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a:t>26</a:t>
            </a:fld>
            <a:endParaRPr/>
          </a:p>
        </p:txBody>
      </p:sp>
      <p:sp>
        <p:nvSpPr>
          <p:cNvPr id="1101" name="Google Shape;1101;p114"/>
          <p:cNvSpPr txBox="1"/>
          <p:nvPr/>
        </p:nvSpPr>
        <p:spPr>
          <a:xfrm>
            <a:off x="2857500" y="4762450"/>
            <a:ext cx="5575200" cy="3231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700"/>
              </a:spcBef>
              <a:spcAft>
                <a:spcPts val="0"/>
              </a:spcAft>
              <a:buNone/>
            </a:pPr>
            <a:r>
              <a:rPr lang="en" sz="1000"/>
              <a:t>Core &amp; releases Mojaloop slack channel: </a:t>
            </a:r>
            <a:r>
              <a:rPr lang="en" sz="1000" u="sng">
                <a:solidFill>
                  <a:schemeClr val="hlink"/>
                </a:solidFill>
                <a:hlinkClick r:id="rId8"/>
              </a:rPr>
              <a:t>https://mojaloop.slack.com/archives/C06VB2FHUER</a:t>
            </a:r>
            <a:r>
              <a:rPr lang="en" sz="1000"/>
              <a:t> </a:t>
            </a:r>
            <a:endParaRPr sz="100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13"/>
        <p:cNvGrpSpPr/>
        <p:nvPr/>
      </p:nvGrpSpPr>
      <p:grpSpPr>
        <a:xfrm>
          <a:off x="0" y="0"/>
          <a:ext cx="0" cy="0"/>
          <a:chOff x="0" y="0"/>
          <a:chExt cx="0" cy="0"/>
        </a:xfrm>
      </p:grpSpPr>
      <p:sp>
        <p:nvSpPr>
          <p:cNvPr id="1214" name="Google Shape;1214;p117"/>
          <p:cNvSpPr txBox="1">
            <a:spLocks noGrp="1"/>
          </p:cNvSpPr>
          <p:nvPr>
            <p:ph type="title"/>
          </p:nvPr>
        </p:nvSpPr>
        <p:spPr>
          <a:xfrm>
            <a:off x="327369" y="273844"/>
            <a:ext cx="8489400" cy="698100"/>
          </a:xfrm>
          <a:prstGeom prst="rect">
            <a:avLst/>
          </a:prstGeom>
          <a:noFill/>
          <a:ln>
            <a:noFill/>
          </a:ln>
        </p:spPr>
        <p:txBody>
          <a:bodyPr spcFirstLastPara="1" wrap="square" lIns="68575" tIns="68575" rIns="68575" bIns="0" anchor="ctr" anchorCtr="0">
            <a:noAutofit/>
          </a:bodyPr>
          <a:lstStyle/>
          <a:p>
            <a:pPr marL="0" lvl="0" indent="0" algn="l" rtl="0">
              <a:lnSpc>
                <a:spcPct val="90000"/>
              </a:lnSpc>
              <a:spcBef>
                <a:spcPts val="0"/>
              </a:spcBef>
              <a:spcAft>
                <a:spcPts val="0"/>
              </a:spcAft>
              <a:buClr>
                <a:schemeClr val="dk1"/>
              </a:buClr>
              <a:buSzPts val="3700"/>
              <a:buFont typeface="Georgia"/>
              <a:buNone/>
            </a:pPr>
            <a:r>
              <a:rPr lang="en">
                <a:solidFill>
                  <a:schemeClr val="dk1"/>
                </a:solidFill>
              </a:rPr>
              <a:t>Mojaloop</a:t>
            </a:r>
            <a:endParaRPr/>
          </a:p>
        </p:txBody>
      </p:sp>
      <p:sp>
        <p:nvSpPr>
          <p:cNvPr id="1215" name="Google Shape;1215;p117"/>
          <p:cNvSpPr txBox="1">
            <a:spLocks noGrp="1"/>
          </p:cNvSpPr>
          <p:nvPr>
            <p:ph type="body" idx="1"/>
          </p:nvPr>
        </p:nvSpPr>
        <p:spPr>
          <a:xfrm>
            <a:off x="327369" y="972062"/>
            <a:ext cx="8489400" cy="4311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1500"/>
              <a:buNone/>
            </a:pPr>
            <a:r>
              <a:rPr lang="en">
                <a:solidFill>
                  <a:schemeClr val="dk1"/>
                </a:solidFill>
              </a:rPr>
              <a:t>PHASES 1-2</a:t>
            </a:r>
            <a:endParaRPr/>
          </a:p>
        </p:txBody>
      </p:sp>
      <p:sp>
        <p:nvSpPr>
          <p:cNvPr id="1216" name="Google Shape;1216;p117"/>
          <p:cNvSpPr txBox="1">
            <a:spLocks noGrp="1"/>
          </p:cNvSpPr>
          <p:nvPr>
            <p:ph type="body" idx="2"/>
          </p:nvPr>
        </p:nvSpPr>
        <p:spPr>
          <a:xfrm>
            <a:off x="756255" y="1513835"/>
            <a:ext cx="1137300" cy="4311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2100"/>
              <a:buNone/>
            </a:pPr>
            <a:r>
              <a:rPr lang="en">
                <a:solidFill>
                  <a:schemeClr val="dk1"/>
                </a:solidFill>
              </a:rPr>
              <a:t>2016</a:t>
            </a:r>
            <a:endParaRPr/>
          </a:p>
        </p:txBody>
      </p:sp>
      <p:sp>
        <p:nvSpPr>
          <p:cNvPr id="1217" name="Google Shape;1217;p117"/>
          <p:cNvSpPr txBox="1">
            <a:spLocks noGrp="1"/>
          </p:cNvSpPr>
          <p:nvPr>
            <p:ph type="body" idx="3"/>
          </p:nvPr>
        </p:nvSpPr>
        <p:spPr>
          <a:xfrm>
            <a:off x="1989452" y="1513835"/>
            <a:ext cx="1137300" cy="4311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2100"/>
              <a:buNone/>
            </a:pPr>
            <a:r>
              <a:rPr lang="en">
                <a:solidFill>
                  <a:schemeClr val="dk1"/>
                </a:solidFill>
              </a:rPr>
              <a:t>2016</a:t>
            </a:r>
            <a:endParaRPr/>
          </a:p>
        </p:txBody>
      </p:sp>
      <p:sp>
        <p:nvSpPr>
          <p:cNvPr id="1218" name="Google Shape;1218;p117"/>
          <p:cNvSpPr txBox="1">
            <a:spLocks noGrp="1"/>
          </p:cNvSpPr>
          <p:nvPr>
            <p:ph type="body" idx="4"/>
          </p:nvPr>
        </p:nvSpPr>
        <p:spPr>
          <a:xfrm>
            <a:off x="3207805" y="1513835"/>
            <a:ext cx="1137300" cy="4311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2100"/>
              <a:buNone/>
            </a:pPr>
            <a:r>
              <a:rPr lang="en">
                <a:solidFill>
                  <a:schemeClr val="dk1"/>
                </a:solidFill>
              </a:rPr>
              <a:t>2017</a:t>
            </a:r>
            <a:endParaRPr/>
          </a:p>
        </p:txBody>
      </p:sp>
      <p:sp>
        <p:nvSpPr>
          <p:cNvPr id="1219" name="Google Shape;1219;p117"/>
          <p:cNvSpPr txBox="1">
            <a:spLocks noGrp="1"/>
          </p:cNvSpPr>
          <p:nvPr>
            <p:ph type="body" idx="5"/>
          </p:nvPr>
        </p:nvSpPr>
        <p:spPr>
          <a:xfrm>
            <a:off x="4443091" y="1513835"/>
            <a:ext cx="1137300" cy="4311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2100"/>
              <a:buNone/>
            </a:pPr>
            <a:r>
              <a:rPr lang="en">
                <a:solidFill>
                  <a:schemeClr val="dk1"/>
                </a:solidFill>
              </a:rPr>
              <a:t>2018</a:t>
            </a:r>
            <a:endParaRPr/>
          </a:p>
        </p:txBody>
      </p:sp>
      <p:sp>
        <p:nvSpPr>
          <p:cNvPr id="1220" name="Google Shape;1220;p117"/>
          <p:cNvSpPr txBox="1">
            <a:spLocks noGrp="1"/>
          </p:cNvSpPr>
          <p:nvPr>
            <p:ph type="body" idx="6"/>
          </p:nvPr>
        </p:nvSpPr>
        <p:spPr>
          <a:xfrm>
            <a:off x="5661443" y="1513835"/>
            <a:ext cx="1137300" cy="4311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2100"/>
              <a:buNone/>
            </a:pPr>
            <a:r>
              <a:rPr lang="en">
                <a:solidFill>
                  <a:schemeClr val="dk1"/>
                </a:solidFill>
              </a:rPr>
              <a:t>2018</a:t>
            </a:r>
            <a:endParaRPr/>
          </a:p>
        </p:txBody>
      </p:sp>
      <p:sp>
        <p:nvSpPr>
          <p:cNvPr id="1221" name="Google Shape;1221;p117"/>
          <p:cNvSpPr txBox="1">
            <a:spLocks noGrp="1"/>
          </p:cNvSpPr>
          <p:nvPr>
            <p:ph type="body" idx="7"/>
          </p:nvPr>
        </p:nvSpPr>
        <p:spPr>
          <a:xfrm>
            <a:off x="6879796" y="1513835"/>
            <a:ext cx="1137300" cy="4311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2100"/>
              <a:buNone/>
            </a:pPr>
            <a:r>
              <a:rPr lang="en">
                <a:solidFill>
                  <a:schemeClr val="dk1"/>
                </a:solidFill>
              </a:rPr>
              <a:t>2018</a:t>
            </a:r>
            <a:endParaRPr/>
          </a:p>
        </p:txBody>
      </p:sp>
      <p:sp>
        <p:nvSpPr>
          <p:cNvPr id="1222" name="Google Shape;1222;p117"/>
          <p:cNvSpPr txBox="1">
            <a:spLocks noGrp="1"/>
          </p:cNvSpPr>
          <p:nvPr>
            <p:ph type="body" idx="9"/>
          </p:nvPr>
        </p:nvSpPr>
        <p:spPr>
          <a:xfrm>
            <a:off x="756255" y="1961631"/>
            <a:ext cx="1137300" cy="5079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700"/>
              <a:buNone/>
            </a:pPr>
            <a:r>
              <a:rPr lang="en">
                <a:solidFill>
                  <a:schemeClr val="dk1"/>
                </a:solidFill>
              </a:rPr>
              <a:t>JUNE</a:t>
            </a:r>
            <a:endParaRPr/>
          </a:p>
        </p:txBody>
      </p:sp>
      <p:sp>
        <p:nvSpPr>
          <p:cNvPr id="1223" name="Google Shape;1223;p117"/>
          <p:cNvSpPr txBox="1">
            <a:spLocks noGrp="1"/>
          </p:cNvSpPr>
          <p:nvPr>
            <p:ph type="body" idx="13"/>
          </p:nvPr>
        </p:nvSpPr>
        <p:spPr>
          <a:xfrm>
            <a:off x="1989452" y="1961631"/>
            <a:ext cx="1137300" cy="5079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700"/>
              <a:buNone/>
            </a:pPr>
            <a:r>
              <a:rPr lang="en">
                <a:solidFill>
                  <a:schemeClr val="dk1"/>
                </a:solidFill>
              </a:rPr>
              <a:t>OCTOBER</a:t>
            </a:r>
            <a:endParaRPr/>
          </a:p>
        </p:txBody>
      </p:sp>
      <p:sp>
        <p:nvSpPr>
          <p:cNvPr id="1224" name="Google Shape;1224;p117"/>
          <p:cNvSpPr txBox="1">
            <a:spLocks noGrp="1"/>
          </p:cNvSpPr>
          <p:nvPr>
            <p:ph type="body" idx="14"/>
          </p:nvPr>
        </p:nvSpPr>
        <p:spPr>
          <a:xfrm>
            <a:off x="3207805" y="1961631"/>
            <a:ext cx="1137300" cy="5079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700"/>
              <a:buNone/>
            </a:pPr>
            <a:r>
              <a:rPr lang="en">
                <a:solidFill>
                  <a:schemeClr val="dk1"/>
                </a:solidFill>
              </a:rPr>
              <a:t>OCTOBER</a:t>
            </a:r>
            <a:endParaRPr/>
          </a:p>
        </p:txBody>
      </p:sp>
      <p:sp>
        <p:nvSpPr>
          <p:cNvPr id="1225" name="Google Shape;1225;p117"/>
          <p:cNvSpPr txBox="1">
            <a:spLocks noGrp="1"/>
          </p:cNvSpPr>
          <p:nvPr>
            <p:ph type="body" idx="15"/>
          </p:nvPr>
        </p:nvSpPr>
        <p:spPr>
          <a:xfrm>
            <a:off x="4443091" y="1961631"/>
            <a:ext cx="1137300" cy="5079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700"/>
              <a:buNone/>
            </a:pPr>
            <a:r>
              <a:rPr lang="en">
                <a:solidFill>
                  <a:schemeClr val="dk1"/>
                </a:solidFill>
              </a:rPr>
              <a:t>FEBRUARY</a:t>
            </a:r>
            <a:endParaRPr/>
          </a:p>
        </p:txBody>
      </p:sp>
      <p:sp>
        <p:nvSpPr>
          <p:cNvPr id="1226" name="Google Shape;1226;p117"/>
          <p:cNvSpPr txBox="1">
            <a:spLocks noGrp="1"/>
          </p:cNvSpPr>
          <p:nvPr>
            <p:ph type="body" idx="16"/>
          </p:nvPr>
        </p:nvSpPr>
        <p:spPr>
          <a:xfrm>
            <a:off x="5661443" y="1961631"/>
            <a:ext cx="1137300" cy="5079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700"/>
              <a:buNone/>
            </a:pPr>
            <a:r>
              <a:rPr lang="en">
                <a:solidFill>
                  <a:schemeClr val="dk1"/>
                </a:solidFill>
              </a:rPr>
              <a:t>APRIL</a:t>
            </a:r>
            <a:endParaRPr/>
          </a:p>
        </p:txBody>
      </p:sp>
      <p:sp>
        <p:nvSpPr>
          <p:cNvPr id="1227" name="Google Shape;1227;p117"/>
          <p:cNvSpPr txBox="1">
            <a:spLocks noGrp="1"/>
          </p:cNvSpPr>
          <p:nvPr>
            <p:ph type="body" idx="17"/>
          </p:nvPr>
        </p:nvSpPr>
        <p:spPr>
          <a:xfrm>
            <a:off x="6879796" y="1961631"/>
            <a:ext cx="1137300" cy="5079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700"/>
              <a:buNone/>
            </a:pPr>
            <a:r>
              <a:rPr lang="en">
                <a:solidFill>
                  <a:schemeClr val="dk1"/>
                </a:solidFill>
              </a:rPr>
              <a:t>SEPTEMBER</a:t>
            </a:r>
            <a:endParaRPr/>
          </a:p>
        </p:txBody>
      </p:sp>
      <p:sp>
        <p:nvSpPr>
          <p:cNvPr id="1228" name="Google Shape;1228;p117"/>
          <p:cNvSpPr txBox="1">
            <a:spLocks noGrp="1"/>
          </p:cNvSpPr>
          <p:nvPr>
            <p:ph type="body" idx="19"/>
          </p:nvPr>
        </p:nvSpPr>
        <p:spPr>
          <a:xfrm>
            <a:off x="756255" y="2691373"/>
            <a:ext cx="1137300" cy="8820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chemeClr val="dk1"/>
              </a:buClr>
              <a:buSzPts val="900"/>
              <a:buNone/>
            </a:pPr>
            <a:r>
              <a:rPr lang="en" b="1">
                <a:solidFill>
                  <a:schemeClr val="dk1"/>
                </a:solidFill>
              </a:rPr>
              <a:t>LevelOne Development project kickoff</a:t>
            </a:r>
            <a:endParaRPr/>
          </a:p>
        </p:txBody>
      </p:sp>
      <p:sp>
        <p:nvSpPr>
          <p:cNvPr id="1229" name="Google Shape;1229;p117"/>
          <p:cNvSpPr txBox="1">
            <a:spLocks noGrp="1"/>
          </p:cNvSpPr>
          <p:nvPr>
            <p:ph type="body" idx="20"/>
          </p:nvPr>
        </p:nvSpPr>
        <p:spPr>
          <a:xfrm>
            <a:off x="1977800" y="2691373"/>
            <a:ext cx="1137300" cy="8820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chemeClr val="dk1"/>
              </a:buClr>
              <a:buSzPts val="900"/>
              <a:buNone/>
            </a:pPr>
            <a:r>
              <a:rPr lang="en" b="1">
                <a:solidFill>
                  <a:schemeClr val="dk1"/>
                </a:solidFill>
              </a:rPr>
              <a:t>API Specification project kick-off (PDP)</a:t>
            </a:r>
            <a:endParaRPr/>
          </a:p>
        </p:txBody>
      </p:sp>
      <p:sp>
        <p:nvSpPr>
          <p:cNvPr id="1230" name="Google Shape;1230;p117"/>
          <p:cNvSpPr txBox="1">
            <a:spLocks noGrp="1"/>
          </p:cNvSpPr>
          <p:nvPr>
            <p:ph type="body" idx="21"/>
          </p:nvPr>
        </p:nvSpPr>
        <p:spPr>
          <a:xfrm>
            <a:off x="3199346" y="2691373"/>
            <a:ext cx="1160100" cy="8820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chemeClr val="dk1"/>
              </a:buClr>
              <a:buSzPts val="900"/>
              <a:buNone/>
            </a:pPr>
            <a:r>
              <a:rPr lang="en" b="1">
                <a:solidFill>
                  <a:schemeClr val="dk1"/>
                </a:solidFill>
              </a:rPr>
              <a:t>Mojaloop (branding) and OSS launch at SIBOS</a:t>
            </a:r>
            <a:endParaRPr/>
          </a:p>
        </p:txBody>
      </p:sp>
      <p:sp>
        <p:nvSpPr>
          <p:cNvPr id="1231" name="Google Shape;1231;p117"/>
          <p:cNvSpPr txBox="1">
            <a:spLocks noGrp="1"/>
          </p:cNvSpPr>
          <p:nvPr>
            <p:ph type="body" idx="22"/>
          </p:nvPr>
        </p:nvSpPr>
        <p:spPr>
          <a:xfrm>
            <a:off x="4443518" y="2691373"/>
            <a:ext cx="1137300" cy="8820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chemeClr val="dk1"/>
              </a:buClr>
              <a:buSzPts val="900"/>
              <a:buNone/>
            </a:pPr>
            <a:r>
              <a:rPr lang="en" b="1">
                <a:solidFill>
                  <a:schemeClr val="dk1"/>
                </a:solidFill>
              </a:rPr>
              <a:t>Mojaloop API (FSPIOP) specification launch</a:t>
            </a:r>
            <a:endParaRPr/>
          </a:p>
        </p:txBody>
      </p:sp>
      <p:sp>
        <p:nvSpPr>
          <p:cNvPr id="1232" name="Google Shape;1232;p117"/>
          <p:cNvSpPr txBox="1">
            <a:spLocks noGrp="1"/>
          </p:cNvSpPr>
          <p:nvPr>
            <p:ph type="body" idx="23"/>
          </p:nvPr>
        </p:nvSpPr>
        <p:spPr>
          <a:xfrm>
            <a:off x="5665063" y="2691373"/>
            <a:ext cx="1137300" cy="8820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chemeClr val="dk1"/>
              </a:buClr>
              <a:buSzPts val="900"/>
              <a:buNone/>
            </a:pPr>
            <a:r>
              <a:rPr lang="en" b="1">
                <a:solidFill>
                  <a:schemeClr val="dk1"/>
                </a:solidFill>
              </a:rPr>
              <a:t>First Mojaloop community event in Johannesburg</a:t>
            </a:r>
            <a:endParaRPr/>
          </a:p>
        </p:txBody>
      </p:sp>
      <p:sp>
        <p:nvSpPr>
          <p:cNvPr id="1233" name="Google Shape;1233;p117"/>
          <p:cNvSpPr txBox="1">
            <a:spLocks noGrp="1"/>
          </p:cNvSpPr>
          <p:nvPr>
            <p:ph type="body" idx="24"/>
          </p:nvPr>
        </p:nvSpPr>
        <p:spPr>
          <a:xfrm>
            <a:off x="6886609" y="2691373"/>
            <a:ext cx="1137300" cy="8820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chemeClr val="dk1"/>
              </a:buClr>
              <a:buSzPts val="900"/>
              <a:buNone/>
            </a:pPr>
            <a:r>
              <a:rPr lang="en" b="1">
                <a:solidFill>
                  <a:schemeClr val="dk1"/>
                </a:solidFill>
              </a:rPr>
              <a:t>First Mojaloop official release </a:t>
            </a:r>
            <a:r>
              <a:rPr lang="en" b="1" u="sng">
                <a:solidFill>
                  <a:schemeClr val="dk1"/>
                </a:solidFill>
                <a:hlinkClick r:id="rId3">
                  <a:extLst>
                    <a:ext uri="{A12FA001-AC4F-418D-AE19-62706E023703}">
                      <ahyp:hlinkClr xmlns:ahyp="http://schemas.microsoft.com/office/drawing/2018/hyperlinkcolor" val="tx"/>
                    </a:ext>
                  </a:extLst>
                </a:hlinkClick>
              </a:rPr>
              <a:t>v3.5.1</a:t>
            </a:r>
            <a:r>
              <a:rPr lang="en" b="1">
                <a:solidFill>
                  <a:schemeClr val="dk1"/>
                </a:solidFill>
              </a:rPr>
              <a:t> (pre-releases so far)</a:t>
            </a:r>
            <a:endParaRPr/>
          </a:p>
        </p:txBody>
      </p:sp>
      <p:cxnSp>
        <p:nvCxnSpPr>
          <p:cNvPr id="1234" name="Google Shape;1234;p117"/>
          <p:cNvCxnSpPr/>
          <p:nvPr/>
        </p:nvCxnSpPr>
        <p:spPr>
          <a:xfrm>
            <a:off x="860050" y="2513364"/>
            <a:ext cx="7409100" cy="0"/>
          </a:xfrm>
          <a:prstGeom prst="straightConnector1">
            <a:avLst/>
          </a:prstGeom>
          <a:noFill/>
          <a:ln w="12700" cap="flat" cmpd="sng">
            <a:solidFill>
              <a:srgbClr val="6CA293"/>
            </a:solidFill>
            <a:prstDash val="solid"/>
            <a:miter lim="800000"/>
            <a:headEnd type="none" w="sm" len="sm"/>
            <a:tailEnd type="none" w="sm" len="sm"/>
          </a:ln>
        </p:spPr>
      </p:cxnSp>
      <p:sp>
        <p:nvSpPr>
          <p:cNvPr id="1235" name="Google Shape;1235;p117"/>
          <p:cNvSpPr/>
          <p:nvPr/>
        </p:nvSpPr>
        <p:spPr>
          <a:xfrm>
            <a:off x="801737" y="2457074"/>
            <a:ext cx="121200" cy="121200"/>
          </a:xfrm>
          <a:prstGeom prst="ellipse">
            <a:avLst/>
          </a:prstGeom>
          <a:solidFill>
            <a:srgbClr val="9CC1B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b="0" i="0" u="none" strike="noStrike" cap="none">
              <a:solidFill>
                <a:schemeClr val="dk1"/>
              </a:solidFill>
              <a:latin typeface="Arial"/>
              <a:ea typeface="Arial"/>
              <a:cs typeface="Arial"/>
              <a:sym typeface="Arial"/>
            </a:endParaRPr>
          </a:p>
        </p:txBody>
      </p:sp>
      <p:sp>
        <p:nvSpPr>
          <p:cNvPr id="1236" name="Google Shape;1236;p117"/>
          <p:cNvSpPr/>
          <p:nvPr/>
        </p:nvSpPr>
        <p:spPr>
          <a:xfrm>
            <a:off x="2030655" y="2457074"/>
            <a:ext cx="121200" cy="121200"/>
          </a:xfrm>
          <a:prstGeom prst="ellipse">
            <a:avLst/>
          </a:prstGeom>
          <a:solidFill>
            <a:srgbClr val="9CC1B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300">
              <a:solidFill>
                <a:schemeClr val="dk1"/>
              </a:solidFill>
              <a:latin typeface="Arial"/>
              <a:ea typeface="Arial"/>
              <a:cs typeface="Arial"/>
              <a:sym typeface="Arial"/>
            </a:endParaRPr>
          </a:p>
        </p:txBody>
      </p:sp>
      <p:sp>
        <p:nvSpPr>
          <p:cNvPr id="1237" name="Google Shape;1237;p117"/>
          <p:cNvSpPr/>
          <p:nvPr/>
        </p:nvSpPr>
        <p:spPr>
          <a:xfrm>
            <a:off x="3259574" y="2457074"/>
            <a:ext cx="121200" cy="121200"/>
          </a:xfrm>
          <a:prstGeom prst="ellipse">
            <a:avLst/>
          </a:prstGeom>
          <a:solidFill>
            <a:srgbClr val="9CC1B6"/>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300">
              <a:solidFill>
                <a:schemeClr val="dk1"/>
              </a:solidFill>
              <a:latin typeface="Arial"/>
              <a:ea typeface="Arial"/>
              <a:cs typeface="Arial"/>
              <a:sym typeface="Arial"/>
            </a:endParaRPr>
          </a:p>
        </p:txBody>
      </p:sp>
      <p:sp>
        <p:nvSpPr>
          <p:cNvPr id="1238" name="Google Shape;1238;p117"/>
          <p:cNvSpPr/>
          <p:nvPr/>
        </p:nvSpPr>
        <p:spPr>
          <a:xfrm>
            <a:off x="4488492" y="2457074"/>
            <a:ext cx="121200" cy="121200"/>
          </a:xfrm>
          <a:prstGeom prst="ellipse">
            <a:avLst/>
          </a:prstGeom>
          <a:solidFill>
            <a:srgbClr val="9CC1B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dk1"/>
              </a:solidFill>
              <a:latin typeface="Arial"/>
              <a:ea typeface="Arial"/>
              <a:cs typeface="Arial"/>
              <a:sym typeface="Arial"/>
            </a:endParaRPr>
          </a:p>
        </p:txBody>
      </p:sp>
      <p:sp>
        <p:nvSpPr>
          <p:cNvPr id="1239" name="Google Shape;1239;p117"/>
          <p:cNvSpPr/>
          <p:nvPr/>
        </p:nvSpPr>
        <p:spPr>
          <a:xfrm>
            <a:off x="5717411" y="2457074"/>
            <a:ext cx="121200" cy="121200"/>
          </a:xfrm>
          <a:prstGeom prst="ellipse">
            <a:avLst/>
          </a:prstGeom>
          <a:solidFill>
            <a:srgbClr val="9CC1B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dk1"/>
              </a:solidFill>
              <a:latin typeface="Arial"/>
              <a:ea typeface="Arial"/>
              <a:cs typeface="Arial"/>
              <a:sym typeface="Arial"/>
            </a:endParaRPr>
          </a:p>
        </p:txBody>
      </p:sp>
      <p:sp>
        <p:nvSpPr>
          <p:cNvPr id="1240" name="Google Shape;1240;p117"/>
          <p:cNvSpPr/>
          <p:nvPr/>
        </p:nvSpPr>
        <p:spPr>
          <a:xfrm>
            <a:off x="6946329" y="2457074"/>
            <a:ext cx="121200" cy="121200"/>
          </a:xfrm>
          <a:prstGeom prst="ellipse">
            <a:avLst/>
          </a:prstGeom>
          <a:solidFill>
            <a:srgbClr val="9CC1B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dk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44"/>
        <p:cNvGrpSpPr/>
        <p:nvPr/>
      </p:nvGrpSpPr>
      <p:grpSpPr>
        <a:xfrm>
          <a:off x="0" y="0"/>
          <a:ext cx="0" cy="0"/>
          <a:chOff x="0" y="0"/>
          <a:chExt cx="0" cy="0"/>
        </a:xfrm>
      </p:grpSpPr>
      <p:sp>
        <p:nvSpPr>
          <p:cNvPr id="1245" name="Google Shape;1245;p118"/>
          <p:cNvSpPr txBox="1">
            <a:spLocks noGrp="1"/>
          </p:cNvSpPr>
          <p:nvPr>
            <p:ph type="title"/>
          </p:nvPr>
        </p:nvSpPr>
        <p:spPr>
          <a:xfrm>
            <a:off x="421481" y="273844"/>
            <a:ext cx="8481600" cy="698100"/>
          </a:xfrm>
          <a:prstGeom prst="rect">
            <a:avLst/>
          </a:prstGeom>
          <a:noFill/>
          <a:ln>
            <a:noFill/>
          </a:ln>
        </p:spPr>
        <p:txBody>
          <a:bodyPr spcFirstLastPara="1" wrap="square" lIns="68575" tIns="68575" rIns="68575" bIns="0" anchor="ctr" anchorCtr="0">
            <a:noAutofit/>
          </a:bodyPr>
          <a:lstStyle/>
          <a:p>
            <a:pPr marL="0" lvl="0" indent="0" algn="l" rtl="0">
              <a:lnSpc>
                <a:spcPct val="90000"/>
              </a:lnSpc>
              <a:spcBef>
                <a:spcPts val="0"/>
              </a:spcBef>
              <a:spcAft>
                <a:spcPts val="0"/>
              </a:spcAft>
              <a:buClr>
                <a:srgbClr val="0070C0"/>
              </a:buClr>
              <a:buSzPts val="3700"/>
              <a:buFont typeface="Georgia"/>
              <a:buNone/>
            </a:pPr>
            <a:r>
              <a:rPr lang="en">
                <a:solidFill>
                  <a:srgbClr val="0070C0"/>
                </a:solidFill>
              </a:rPr>
              <a:t>Mojaloop</a:t>
            </a:r>
            <a:r>
              <a:rPr lang="en"/>
              <a:t> </a:t>
            </a:r>
            <a:endParaRPr/>
          </a:p>
        </p:txBody>
      </p:sp>
      <p:sp>
        <p:nvSpPr>
          <p:cNvPr id="1246" name="Google Shape;1246;p118"/>
          <p:cNvSpPr txBox="1">
            <a:spLocks noGrp="1"/>
          </p:cNvSpPr>
          <p:nvPr>
            <p:ph type="body" idx="1"/>
          </p:nvPr>
        </p:nvSpPr>
        <p:spPr>
          <a:xfrm>
            <a:off x="421481" y="972062"/>
            <a:ext cx="8484300" cy="4311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rgbClr val="8C7145"/>
              </a:buClr>
              <a:buSzPts val="1500"/>
              <a:buNone/>
            </a:pPr>
            <a:r>
              <a:rPr lang="en"/>
              <a:t>PHASES 3-6</a:t>
            </a:r>
            <a:endParaRPr/>
          </a:p>
        </p:txBody>
      </p:sp>
      <p:sp>
        <p:nvSpPr>
          <p:cNvPr id="1247" name="Google Shape;1247;p118"/>
          <p:cNvSpPr txBox="1">
            <a:spLocks noGrp="1"/>
          </p:cNvSpPr>
          <p:nvPr>
            <p:ph type="body" idx="2"/>
          </p:nvPr>
        </p:nvSpPr>
        <p:spPr>
          <a:xfrm>
            <a:off x="426660" y="1618731"/>
            <a:ext cx="1092300" cy="4827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rgbClr val="5D4B2E"/>
              </a:buClr>
              <a:buSzPts val="2100"/>
              <a:buNone/>
            </a:pPr>
            <a:r>
              <a:rPr lang="en" sz="2100"/>
              <a:t>5.2.0</a:t>
            </a:r>
            <a:endParaRPr/>
          </a:p>
        </p:txBody>
      </p:sp>
      <p:sp>
        <p:nvSpPr>
          <p:cNvPr id="1248" name="Google Shape;1248;p118"/>
          <p:cNvSpPr txBox="1">
            <a:spLocks noGrp="1"/>
          </p:cNvSpPr>
          <p:nvPr>
            <p:ph type="body" idx="3"/>
          </p:nvPr>
        </p:nvSpPr>
        <p:spPr>
          <a:xfrm>
            <a:off x="1657344" y="1618731"/>
            <a:ext cx="1092300" cy="4827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rgbClr val="5D4B2E"/>
              </a:buClr>
              <a:buSzPts val="2100"/>
              <a:buNone/>
            </a:pPr>
            <a:r>
              <a:rPr lang="en" sz="2100" u="sng">
                <a:solidFill>
                  <a:srgbClr val="5D4B2E"/>
                </a:solidFill>
                <a:hlinkClick r:id="rId3">
                  <a:extLst>
                    <a:ext uri="{A12FA001-AC4F-418D-AE19-62706E023703}">
                      <ahyp:hlinkClr xmlns:ahyp="http://schemas.microsoft.com/office/drawing/2018/hyperlinkcolor" val="tx"/>
                    </a:ext>
                  </a:extLst>
                </a:hlinkClick>
              </a:rPr>
              <a:t>10.1.0</a:t>
            </a:r>
            <a:endParaRPr sz="2100">
              <a:solidFill>
                <a:srgbClr val="5D4B2E"/>
              </a:solidFill>
            </a:endParaRPr>
          </a:p>
        </p:txBody>
      </p:sp>
      <p:sp>
        <p:nvSpPr>
          <p:cNvPr id="1249" name="Google Shape;1249;p118"/>
          <p:cNvSpPr txBox="1">
            <a:spLocks noGrp="1"/>
          </p:cNvSpPr>
          <p:nvPr>
            <p:ph type="body" idx="4"/>
          </p:nvPr>
        </p:nvSpPr>
        <p:spPr>
          <a:xfrm>
            <a:off x="2888028" y="1618731"/>
            <a:ext cx="1092300" cy="4827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rgbClr val="5D4B2E"/>
              </a:buClr>
              <a:buSzPts val="2100"/>
              <a:buNone/>
            </a:pPr>
            <a:r>
              <a:rPr lang="en" sz="2100"/>
              <a:t>10.4.0</a:t>
            </a:r>
            <a:endParaRPr/>
          </a:p>
        </p:txBody>
      </p:sp>
      <p:sp>
        <p:nvSpPr>
          <p:cNvPr id="1250" name="Google Shape;1250;p118"/>
          <p:cNvSpPr txBox="1">
            <a:spLocks noGrp="1"/>
          </p:cNvSpPr>
          <p:nvPr>
            <p:ph type="body" idx="5"/>
          </p:nvPr>
        </p:nvSpPr>
        <p:spPr>
          <a:xfrm>
            <a:off x="4118712" y="1618731"/>
            <a:ext cx="1092300" cy="4827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rgbClr val="5D4B2E"/>
              </a:buClr>
              <a:buSzPts val="2100"/>
              <a:buNone/>
            </a:pPr>
            <a:r>
              <a:rPr lang="en" sz="2100"/>
              <a:t>11.0.0</a:t>
            </a:r>
            <a:endParaRPr/>
          </a:p>
        </p:txBody>
      </p:sp>
      <p:sp>
        <p:nvSpPr>
          <p:cNvPr id="1251" name="Google Shape;1251;p118"/>
          <p:cNvSpPr txBox="1">
            <a:spLocks noGrp="1"/>
          </p:cNvSpPr>
          <p:nvPr>
            <p:ph type="body" idx="6"/>
          </p:nvPr>
        </p:nvSpPr>
        <p:spPr>
          <a:xfrm>
            <a:off x="5349396" y="1618731"/>
            <a:ext cx="1092300" cy="4827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rgbClr val="5D4B2E"/>
              </a:buClr>
              <a:buSzPts val="2100"/>
              <a:buNone/>
            </a:pPr>
            <a:r>
              <a:rPr lang="en" sz="2100"/>
              <a:t>12.0.0</a:t>
            </a:r>
            <a:endParaRPr/>
          </a:p>
        </p:txBody>
      </p:sp>
      <p:sp>
        <p:nvSpPr>
          <p:cNvPr id="1252" name="Google Shape;1252;p118"/>
          <p:cNvSpPr txBox="1">
            <a:spLocks noGrp="1"/>
          </p:cNvSpPr>
          <p:nvPr>
            <p:ph type="body" idx="7"/>
          </p:nvPr>
        </p:nvSpPr>
        <p:spPr>
          <a:xfrm>
            <a:off x="6580080" y="1618731"/>
            <a:ext cx="1092300" cy="4827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rgbClr val="5D4B2E"/>
              </a:buClr>
              <a:buSzPts val="2100"/>
              <a:buNone/>
            </a:pPr>
            <a:r>
              <a:rPr lang="en" sz="2100" u="sng">
                <a:solidFill>
                  <a:srgbClr val="5D4B2E"/>
                </a:solidFill>
                <a:hlinkClick r:id="rId4">
                  <a:extLst>
                    <a:ext uri="{A12FA001-AC4F-418D-AE19-62706E023703}">
                      <ahyp:hlinkClr xmlns:ahyp="http://schemas.microsoft.com/office/drawing/2018/hyperlinkcolor" val="tx"/>
                    </a:ext>
                  </a:extLst>
                </a:hlinkClick>
              </a:rPr>
              <a:t>13.1.0</a:t>
            </a:r>
            <a:endParaRPr sz="2100">
              <a:solidFill>
                <a:srgbClr val="5D4B2E"/>
              </a:solidFill>
            </a:endParaRPr>
          </a:p>
        </p:txBody>
      </p:sp>
      <p:sp>
        <p:nvSpPr>
          <p:cNvPr id="1253" name="Google Shape;1253;p118"/>
          <p:cNvSpPr txBox="1">
            <a:spLocks noGrp="1"/>
          </p:cNvSpPr>
          <p:nvPr>
            <p:ph type="body" idx="8"/>
          </p:nvPr>
        </p:nvSpPr>
        <p:spPr>
          <a:xfrm>
            <a:off x="7810764" y="1618731"/>
            <a:ext cx="1092300" cy="4827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rgbClr val="5D4B2E"/>
              </a:buClr>
              <a:buSzPts val="2100"/>
              <a:buNone/>
            </a:pPr>
            <a:r>
              <a:rPr lang="en" sz="2100" u="sng">
                <a:solidFill>
                  <a:srgbClr val="5D4B2E"/>
                </a:solidFill>
                <a:hlinkClick r:id="rId5">
                  <a:extLst>
                    <a:ext uri="{A12FA001-AC4F-418D-AE19-62706E023703}">
                      <ahyp:hlinkClr xmlns:ahyp="http://schemas.microsoft.com/office/drawing/2018/hyperlinkcolor" val="tx"/>
                    </a:ext>
                  </a:extLst>
                </a:hlinkClick>
              </a:rPr>
              <a:t>14.0.0</a:t>
            </a:r>
            <a:endParaRPr sz="2100">
              <a:solidFill>
                <a:srgbClr val="5D4B2E"/>
              </a:solidFill>
            </a:endParaRPr>
          </a:p>
        </p:txBody>
      </p:sp>
      <p:sp>
        <p:nvSpPr>
          <p:cNvPr id="1254" name="Google Shape;1254;p118"/>
          <p:cNvSpPr txBox="1">
            <a:spLocks noGrp="1"/>
          </p:cNvSpPr>
          <p:nvPr>
            <p:ph type="body" idx="9"/>
          </p:nvPr>
        </p:nvSpPr>
        <p:spPr>
          <a:xfrm>
            <a:off x="424119" y="2461697"/>
            <a:ext cx="1094700" cy="8232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rgbClr val="181818"/>
              </a:buClr>
              <a:buSzPts val="700"/>
              <a:buNone/>
            </a:pPr>
            <a:r>
              <a:rPr lang="en"/>
              <a:t>Sample release from February 2019 </a:t>
            </a:r>
            <a:r>
              <a:rPr lang="en" u="sng">
                <a:solidFill>
                  <a:schemeClr val="hlink"/>
                </a:solidFill>
                <a:hlinkClick r:id="rId6"/>
              </a:rPr>
              <a:t>https://github.com/mojaloop/helm/releases/tag/v5.2.0</a:t>
            </a:r>
            <a:r>
              <a:rPr lang="en"/>
              <a:t> </a:t>
            </a:r>
            <a:endParaRPr/>
          </a:p>
        </p:txBody>
      </p:sp>
      <p:sp>
        <p:nvSpPr>
          <p:cNvPr id="1255" name="Google Shape;1255;p118"/>
          <p:cNvSpPr txBox="1">
            <a:spLocks noGrp="1"/>
          </p:cNvSpPr>
          <p:nvPr>
            <p:ph type="body" idx="13"/>
          </p:nvPr>
        </p:nvSpPr>
        <p:spPr>
          <a:xfrm>
            <a:off x="1658609" y="2461697"/>
            <a:ext cx="1097400" cy="8232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rgbClr val="181818"/>
              </a:buClr>
              <a:buSzPts val="700"/>
              <a:buNone/>
            </a:pPr>
            <a:r>
              <a:rPr lang="en"/>
              <a:t>Settlements enhancements</a:t>
            </a:r>
            <a:endParaRPr/>
          </a:p>
        </p:txBody>
      </p:sp>
      <p:sp>
        <p:nvSpPr>
          <p:cNvPr id="1256" name="Google Shape;1256;p118"/>
          <p:cNvSpPr txBox="1">
            <a:spLocks noGrp="1"/>
          </p:cNvSpPr>
          <p:nvPr>
            <p:ph type="body" idx="14"/>
          </p:nvPr>
        </p:nvSpPr>
        <p:spPr>
          <a:xfrm>
            <a:off x="2895435" y="2461697"/>
            <a:ext cx="1094700" cy="8232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rgbClr val="181818"/>
              </a:buClr>
              <a:buSzPts val="700"/>
              <a:buNone/>
            </a:pPr>
            <a:r>
              <a:rPr lang="en"/>
              <a:t>FSPIOP v1.1 support for Mojaloop platform: https://github.com/mojaloop/helm/releases/tag/v10.4.0</a:t>
            </a:r>
            <a:endParaRPr/>
          </a:p>
        </p:txBody>
      </p:sp>
      <p:sp>
        <p:nvSpPr>
          <p:cNvPr id="1257" name="Google Shape;1257;p118"/>
          <p:cNvSpPr txBox="1">
            <a:spLocks noGrp="1"/>
          </p:cNvSpPr>
          <p:nvPr>
            <p:ph type="body" idx="15"/>
          </p:nvPr>
        </p:nvSpPr>
        <p:spPr>
          <a:xfrm>
            <a:off x="4140510" y="2461697"/>
            <a:ext cx="1094700" cy="8232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rgbClr val="181818"/>
              </a:buClr>
              <a:buSzPts val="700"/>
              <a:buNone/>
            </a:pPr>
            <a:r>
              <a:rPr lang="en"/>
              <a:t>Semantic versioning standard adopted: https://github.com/mojaloop/helm/releases/tag/v11.0.0</a:t>
            </a:r>
            <a:endParaRPr/>
          </a:p>
        </p:txBody>
      </p:sp>
      <p:sp>
        <p:nvSpPr>
          <p:cNvPr id="1258" name="Google Shape;1258;p118"/>
          <p:cNvSpPr txBox="1">
            <a:spLocks noGrp="1"/>
          </p:cNvSpPr>
          <p:nvPr>
            <p:ph type="body" idx="16"/>
          </p:nvPr>
        </p:nvSpPr>
        <p:spPr>
          <a:xfrm>
            <a:off x="5360186" y="2461697"/>
            <a:ext cx="1094700" cy="8232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rgbClr val="181818"/>
              </a:buClr>
              <a:buSzPts val="700"/>
              <a:buNone/>
            </a:pPr>
            <a:r>
              <a:rPr lang="en"/>
              <a:t>CGS, Interchange Fee supported: https://github.com/mojaloop/helm/releases/tag/v12.0.0</a:t>
            </a:r>
            <a:endParaRPr/>
          </a:p>
        </p:txBody>
      </p:sp>
      <p:sp>
        <p:nvSpPr>
          <p:cNvPr id="1259" name="Google Shape;1259;p118"/>
          <p:cNvSpPr txBox="1">
            <a:spLocks noGrp="1"/>
          </p:cNvSpPr>
          <p:nvPr>
            <p:ph type="body" idx="17"/>
          </p:nvPr>
        </p:nvSpPr>
        <p:spPr>
          <a:xfrm>
            <a:off x="6580079" y="2461697"/>
            <a:ext cx="1094700" cy="8232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rgbClr val="181818"/>
              </a:buClr>
              <a:buSzPts val="700"/>
              <a:buNone/>
            </a:pPr>
            <a:r>
              <a:rPr lang="en"/>
              <a:t>Patch notifications, ALS, bulk fixes, enhancements, Testing enhancements</a:t>
            </a:r>
            <a:endParaRPr/>
          </a:p>
        </p:txBody>
      </p:sp>
      <p:sp>
        <p:nvSpPr>
          <p:cNvPr id="1260" name="Google Shape;1260;p118"/>
          <p:cNvSpPr txBox="1">
            <a:spLocks noGrp="1"/>
          </p:cNvSpPr>
          <p:nvPr>
            <p:ph type="body" idx="18"/>
          </p:nvPr>
        </p:nvSpPr>
        <p:spPr>
          <a:xfrm>
            <a:off x="7810764" y="2461697"/>
            <a:ext cx="1094700" cy="823200"/>
          </a:xfrm>
          <a:prstGeom prst="rect">
            <a:avLst/>
          </a:prstGeom>
          <a:noFill/>
          <a:ln>
            <a:noFill/>
          </a:ln>
        </p:spPr>
        <p:txBody>
          <a:bodyPr spcFirstLastPara="1" wrap="square" lIns="68575" tIns="34275" rIns="68575" bIns="34275" anchor="t" anchorCtr="0">
            <a:noAutofit/>
          </a:bodyPr>
          <a:lstStyle/>
          <a:p>
            <a:pPr marL="0" lvl="0" indent="0" algn="l" rtl="0">
              <a:lnSpc>
                <a:spcPct val="113000"/>
              </a:lnSpc>
              <a:spcBef>
                <a:spcPts val="0"/>
              </a:spcBef>
              <a:spcAft>
                <a:spcPts val="0"/>
              </a:spcAft>
              <a:buClr>
                <a:srgbClr val="181818"/>
              </a:buClr>
              <a:buSzPts val="700"/>
              <a:buNone/>
            </a:pPr>
            <a:r>
              <a:rPr lang="en"/>
              <a:t>Upgrade to node 16. Maintenance: Security, third-party, TTK, sdk updates</a:t>
            </a:r>
            <a:endParaRPr/>
          </a:p>
        </p:txBody>
      </p:sp>
      <p:sp>
        <p:nvSpPr>
          <p:cNvPr id="1261" name="Google Shape;1261;p118"/>
          <p:cNvSpPr txBox="1">
            <a:spLocks noGrp="1"/>
          </p:cNvSpPr>
          <p:nvPr>
            <p:ph type="body" idx="19"/>
          </p:nvPr>
        </p:nvSpPr>
        <p:spPr>
          <a:xfrm>
            <a:off x="306538" y="3772446"/>
            <a:ext cx="378300" cy="538800"/>
          </a:xfrm>
          <a:prstGeom prst="rect">
            <a:avLst/>
          </a:prstGeom>
          <a:solidFill>
            <a:srgbClr val="EFE9DF"/>
          </a:solidFill>
          <a:ln>
            <a:noFill/>
          </a:ln>
        </p:spPr>
        <p:txBody>
          <a:bodyPr spcFirstLastPara="1" wrap="square" lIns="0" tIns="0" rIns="0" bIns="0" anchor="ctr" anchorCtr="0">
            <a:noAutofit/>
          </a:bodyPr>
          <a:lstStyle/>
          <a:p>
            <a:pPr marL="0" lvl="0" indent="0" algn="ctr" rtl="0">
              <a:lnSpc>
                <a:spcPct val="75000"/>
              </a:lnSpc>
              <a:spcBef>
                <a:spcPts val="0"/>
              </a:spcBef>
              <a:spcAft>
                <a:spcPts val="0"/>
              </a:spcAft>
              <a:buClr>
                <a:schemeClr val="accent4"/>
              </a:buClr>
              <a:buSzPts val="2100"/>
              <a:buNone/>
            </a:pPr>
            <a:r>
              <a:rPr lang="en"/>
              <a:t>2019</a:t>
            </a:r>
            <a:endParaRPr/>
          </a:p>
        </p:txBody>
      </p:sp>
      <p:sp>
        <p:nvSpPr>
          <p:cNvPr id="1262" name="Google Shape;1262;p118"/>
          <p:cNvSpPr txBox="1">
            <a:spLocks noGrp="1"/>
          </p:cNvSpPr>
          <p:nvPr>
            <p:ph type="body" idx="21"/>
          </p:nvPr>
        </p:nvSpPr>
        <p:spPr>
          <a:xfrm>
            <a:off x="1579150" y="4193223"/>
            <a:ext cx="378300" cy="538800"/>
          </a:xfrm>
          <a:prstGeom prst="rect">
            <a:avLst/>
          </a:prstGeom>
          <a:solidFill>
            <a:srgbClr val="EFE9DF"/>
          </a:solidFill>
          <a:ln>
            <a:noFill/>
          </a:ln>
        </p:spPr>
        <p:txBody>
          <a:bodyPr spcFirstLastPara="1" wrap="square" lIns="0" tIns="0" rIns="0" bIns="0" anchor="ctr" anchorCtr="0">
            <a:noAutofit/>
          </a:bodyPr>
          <a:lstStyle/>
          <a:p>
            <a:pPr marL="0" lvl="0" indent="0" algn="ctr" rtl="0">
              <a:lnSpc>
                <a:spcPct val="75000"/>
              </a:lnSpc>
              <a:spcBef>
                <a:spcPts val="0"/>
              </a:spcBef>
              <a:spcAft>
                <a:spcPts val="0"/>
              </a:spcAft>
              <a:buClr>
                <a:schemeClr val="accent4"/>
              </a:buClr>
              <a:buSzPts val="2100"/>
              <a:buNone/>
            </a:pPr>
            <a:r>
              <a:rPr lang="en"/>
              <a:t>2020</a:t>
            </a:r>
            <a:endParaRPr/>
          </a:p>
        </p:txBody>
      </p:sp>
      <p:sp>
        <p:nvSpPr>
          <p:cNvPr id="1263" name="Google Shape;1263;p118"/>
          <p:cNvSpPr txBox="1">
            <a:spLocks noGrp="1"/>
          </p:cNvSpPr>
          <p:nvPr>
            <p:ph type="body" idx="23"/>
          </p:nvPr>
        </p:nvSpPr>
        <p:spPr>
          <a:xfrm>
            <a:off x="2799782" y="3772446"/>
            <a:ext cx="378300" cy="538800"/>
          </a:xfrm>
          <a:prstGeom prst="rect">
            <a:avLst/>
          </a:prstGeom>
          <a:solidFill>
            <a:srgbClr val="EFE9DF"/>
          </a:solidFill>
          <a:ln>
            <a:noFill/>
          </a:ln>
        </p:spPr>
        <p:txBody>
          <a:bodyPr spcFirstLastPara="1" wrap="square" lIns="0" tIns="0" rIns="0" bIns="0" anchor="ctr" anchorCtr="0">
            <a:noAutofit/>
          </a:bodyPr>
          <a:lstStyle/>
          <a:p>
            <a:pPr marL="0" lvl="0" indent="0" algn="ctr" rtl="0">
              <a:lnSpc>
                <a:spcPct val="75000"/>
              </a:lnSpc>
              <a:spcBef>
                <a:spcPts val="0"/>
              </a:spcBef>
              <a:spcAft>
                <a:spcPts val="0"/>
              </a:spcAft>
              <a:buClr>
                <a:schemeClr val="accent4"/>
              </a:buClr>
              <a:buSzPts val="2100"/>
              <a:buNone/>
            </a:pPr>
            <a:r>
              <a:rPr lang="en"/>
              <a:t>2020</a:t>
            </a:r>
            <a:endParaRPr/>
          </a:p>
        </p:txBody>
      </p:sp>
      <p:sp>
        <p:nvSpPr>
          <p:cNvPr id="1264" name="Google Shape;1264;p118"/>
          <p:cNvSpPr txBox="1">
            <a:spLocks noGrp="1"/>
          </p:cNvSpPr>
          <p:nvPr>
            <p:ph type="body" idx="25"/>
          </p:nvPr>
        </p:nvSpPr>
        <p:spPr>
          <a:xfrm>
            <a:off x="4022424" y="4186079"/>
            <a:ext cx="378300" cy="538800"/>
          </a:xfrm>
          <a:prstGeom prst="rect">
            <a:avLst/>
          </a:prstGeom>
          <a:solidFill>
            <a:srgbClr val="EFE9DF"/>
          </a:solidFill>
          <a:ln>
            <a:noFill/>
          </a:ln>
        </p:spPr>
        <p:txBody>
          <a:bodyPr spcFirstLastPara="1" wrap="square" lIns="0" tIns="0" rIns="0" bIns="0" anchor="ctr" anchorCtr="0">
            <a:noAutofit/>
          </a:bodyPr>
          <a:lstStyle/>
          <a:p>
            <a:pPr marL="0" lvl="0" indent="0" algn="ctr" rtl="0">
              <a:lnSpc>
                <a:spcPct val="75000"/>
              </a:lnSpc>
              <a:spcBef>
                <a:spcPts val="0"/>
              </a:spcBef>
              <a:spcAft>
                <a:spcPts val="0"/>
              </a:spcAft>
              <a:buClr>
                <a:schemeClr val="accent4"/>
              </a:buClr>
              <a:buSzPts val="2100"/>
              <a:buNone/>
            </a:pPr>
            <a:r>
              <a:rPr lang="en"/>
              <a:t>2021</a:t>
            </a:r>
            <a:endParaRPr/>
          </a:p>
        </p:txBody>
      </p:sp>
      <p:sp>
        <p:nvSpPr>
          <p:cNvPr id="1265" name="Google Shape;1265;p118"/>
          <p:cNvSpPr txBox="1">
            <a:spLocks noGrp="1"/>
          </p:cNvSpPr>
          <p:nvPr>
            <p:ph type="body" idx="27"/>
          </p:nvPr>
        </p:nvSpPr>
        <p:spPr>
          <a:xfrm>
            <a:off x="5243149" y="3772446"/>
            <a:ext cx="378300" cy="538800"/>
          </a:xfrm>
          <a:prstGeom prst="rect">
            <a:avLst/>
          </a:prstGeom>
          <a:solidFill>
            <a:srgbClr val="EFE9DF"/>
          </a:solidFill>
          <a:ln>
            <a:noFill/>
          </a:ln>
        </p:spPr>
        <p:txBody>
          <a:bodyPr spcFirstLastPara="1" wrap="square" lIns="0" tIns="0" rIns="0" bIns="0" anchor="ctr" anchorCtr="0">
            <a:noAutofit/>
          </a:bodyPr>
          <a:lstStyle/>
          <a:p>
            <a:pPr marL="0" lvl="0" indent="0" algn="ctr" rtl="0">
              <a:lnSpc>
                <a:spcPct val="75000"/>
              </a:lnSpc>
              <a:spcBef>
                <a:spcPts val="0"/>
              </a:spcBef>
              <a:spcAft>
                <a:spcPts val="0"/>
              </a:spcAft>
              <a:buClr>
                <a:schemeClr val="accent4"/>
              </a:buClr>
              <a:buSzPts val="2100"/>
              <a:buNone/>
            </a:pPr>
            <a:r>
              <a:rPr lang="en"/>
              <a:t>2021</a:t>
            </a:r>
            <a:endParaRPr/>
          </a:p>
        </p:txBody>
      </p:sp>
      <p:sp>
        <p:nvSpPr>
          <p:cNvPr id="1266" name="Google Shape;1266;p118"/>
          <p:cNvSpPr txBox="1">
            <a:spLocks noGrp="1"/>
          </p:cNvSpPr>
          <p:nvPr>
            <p:ph type="body" idx="29"/>
          </p:nvPr>
        </p:nvSpPr>
        <p:spPr>
          <a:xfrm>
            <a:off x="6459569" y="4186079"/>
            <a:ext cx="378300" cy="538800"/>
          </a:xfrm>
          <a:prstGeom prst="rect">
            <a:avLst/>
          </a:prstGeom>
          <a:solidFill>
            <a:srgbClr val="EFE9DF"/>
          </a:solidFill>
          <a:ln>
            <a:noFill/>
          </a:ln>
        </p:spPr>
        <p:txBody>
          <a:bodyPr spcFirstLastPara="1" wrap="square" lIns="0" tIns="0" rIns="0" bIns="0" anchor="ctr" anchorCtr="0">
            <a:noAutofit/>
          </a:bodyPr>
          <a:lstStyle/>
          <a:p>
            <a:pPr marL="0" lvl="0" indent="0" algn="ctr" rtl="0">
              <a:lnSpc>
                <a:spcPct val="75000"/>
              </a:lnSpc>
              <a:spcBef>
                <a:spcPts val="0"/>
              </a:spcBef>
              <a:spcAft>
                <a:spcPts val="0"/>
              </a:spcAft>
              <a:buClr>
                <a:schemeClr val="accent4"/>
              </a:buClr>
              <a:buSzPts val="2100"/>
              <a:buNone/>
            </a:pPr>
            <a:r>
              <a:rPr lang="en"/>
              <a:t>2022</a:t>
            </a:r>
            <a:endParaRPr/>
          </a:p>
        </p:txBody>
      </p:sp>
      <p:sp>
        <p:nvSpPr>
          <p:cNvPr id="1267" name="Google Shape;1267;p118"/>
          <p:cNvSpPr txBox="1">
            <a:spLocks noGrp="1"/>
          </p:cNvSpPr>
          <p:nvPr>
            <p:ph type="body" idx="31"/>
          </p:nvPr>
        </p:nvSpPr>
        <p:spPr>
          <a:xfrm>
            <a:off x="7680215" y="3765588"/>
            <a:ext cx="378300" cy="538800"/>
          </a:xfrm>
          <a:prstGeom prst="rect">
            <a:avLst/>
          </a:prstGeom>
          <a:solidFill>
            <a:srgbClr val="EFE9DF"/>
          </a:solidFill>
          <a:ln>
            <a:noFill/>
          </a:ln>
        </p:spPr>
        <p:txBody>
          <a:bodyPr spcFirstLastPara="1" wrap="square" lIns="0" tIns="0" rIns="0" bIns="0" anchor="ctr" anchorCtr="0">
            <a:noAutofit/>
          </a:bodyPr>
          <a:lstStyle/>
          <a:p>
            <a:pPr marL="0" lvl="0" indent="0" algn="ctr" rtl="0">
              <a:lnSpc>
                <a:spcPct val="75000"/>
              </a:lnSpc>
              <a:spcBef>
                <a:spcPts val="0"/>
              </a:spcBef>
              <a:spcAft>
                <a:spcPts val="0"/>
              </a:spcAft>
              <a:buClr>
                <a:schemeClr val="accent4"/>
              </a:buClr>
              <a:buSzPts val="2100"/>
              <a:buNone/>
            </a:pPr>
            <a:r>
              <a:rPr lang="en"/>
              <a:t>2022</a:t>
            </a:r>
            <a:endParaRPr/>
          </a:p>
        </p:txBody>
      </p:sp>
      <p:sp>
        <p:nvSpPr>
          <p:cNvPr id="1268" name="Google Shape;1268;p118"/>
          <p:cNvSpPr txBox="1"/>
          <p:nvPr/>
        </p:nvSpPr>
        <p:spPr>
          <a:xfrm>
            <a:off x="685031" y="3875353"/>
            <a:ext cx="463800" cy="319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en" sz="1000"/>
              <a:t>Feb</a:t>
            </a:r>
            <a:endParaRPr sz="1000"/>
          </a:p>
        </p:txBody>
      </p:sp>
      <p:sp>
        <p:nvSpPr>
          <p:cNvPr id="1269" name="Google Shape;1269;p118"/>
          <p:cNvSpPr txBox="1"/>
          <p:nvPr/>
        </p:nvSpPr>
        <p:spPr>
          <a:xfrm>
            <a:off x="3250613" y="3882206"/>
            <a:ext cx="463800" cy="319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en" sz="1000"/>
              <a:t>July</a:t>
            </a:r>
            <a:endParaRPr sz="1000"/>
          </a:p>
        </p:txBody>
      </p:sp>
      <p:sp>
        <p:nvSpPr>
          <p:cNvPr id="1270" name="Google Shape;1270;p118"/>
          <p:cNvSpPr txBox="1"/>
          <p:nvPr/>
        </p:nvSpPr>
        <p:spPr>
          <a:xfrm>
            <a:off x="5808741" y="3882197"/>
            <a:ext cx="463800" cy="319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en" sz="1000"/>
              <a:t>Feb</a:t>
            </a:r>
            <a:endParaRPr sz="1000"/>
          </a:p>
        </p:txBody>
      </p:sp>
      <p:sp>
        <p:nvSpPr>
          <p:cNvPr id="1271" name="Google Shape;1271;p118"/>
          <p:cNvSpPr txBox="1"/>
          <p:nvPr/>
        </p:nvSpPr>
        <p:spPr>
          <a:xfrm>
            <a:off x="8201138" y="3882197"/>
            <a:ext cx="463800" cy="319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en" sz="1000"/>
              <a:t>Sep</a:t>
            </a:r>
            <a:endParaRPr sz="1000"/>
          </a:p>
        </p:txBody>
      </p:sp>
      <p:sp>
        <p:nvSpPr>
          <p:cNvPr id="1272" name="Google Shape;1272;p118"/>
          <p:cNvSpPr txBox="1"/>
          <p:nvPr/>
        </p:nvSpPr>
        <p:spPr>
          <a:xfrm>
            <a:off x="1975388" y="4302994"/>
            <a:ext cx="463800" cy="319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en" sz="1000"/>
              <a:t>May</a:t>
            </a:r>
            <a:endParaRPr sz="1000"/>
          </a:p>
        </p:txBody>
      </p:sp>
      <p:sp>
        <p:nvSpPr>
          <p:cNvPr id="1273" name="Google Shape;1273;p118"/>
          <p:cNvSpPr txBox="1"/>
          <p:nvPr/>
        </p:nvSpPr>
        <p:spPr>
          <a:xfrm>
            <a:off x="4456116" y="4295850"/>
            <a:ext cx="463800" cy="319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en" sz="1000"/>
              <a:t>Jan</a:t>
            </a:r>
            <a:endParaRPr sz="1000"/>
          </a:p>
        </p:txBody>
      </p:sp>
      <p:sp>
        <p:nvSpPr>
          <p:cNvPr id="1274" name="Google Shape;1274;p118"/>
          <p:cNvSpPr txBox="1"/>
          <p:nvPr/>
        </p:nvSpPr>
        <p:spPr>
          <a:xfrm>
            <a:off x="6936863" y="4295850"/>
            <a:ext cx="463800" cy="319200"/>
          </a:xfrm>
          <a:prstGeom prst="rect">
            <a:avLst/>
          </a:prstGeom>
          <a:noFill/>
          <a:ln>
            <a:noFill/>
          </a:ln>
        </p:spPr>
        <p:txBody>
          <a:bodyPr spcFirstLastPara="1" wrap="square" lIns="68575" tIns="68575" rIns="68575" bIns="68575" anchor="t" anchorCtr="0">
            <a:noAutofit/>
          </a:bodyPr>
          <a:lstStyle/>
          <a:p>
            <a:pPr marL="0" lvl="0" indent="0" algn="l" rtl="0">
              <a:spcBef>
                <a:spcPts val="0"/>
              </a:spcBef>
              <a:spcAft>
                <a:spcPts val="0"/>
              </a:spcAft>
              <a:buNone/>
            </a:pPr>
            <a:r>
              <a:rPr lang="en" sz="1000"/>
              <a:t>Mar</a:t>
            </a:r>
            <a:endParaRPr sz="10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79"/>
        <p:cNvGrpSpPr/>
        <p:nvPr/>
      </p:nvGrpSpPr>
      <p:grpSpPr>
        <a:xfrm>
          <a:off x="0" y="0"/>
          <a:ext cx="0" cy="0"/>
          <a:chOff x="0" y="0"/>
          <a:chExt cx="0" cy="0"/>
        </a:xfrm>
      </p:grpSpPr>
      <p:sp>
        <p:nvSpPr>
          <p:cNvPr id="1280" name="Google Shape;1280;p119"/>
          <p:cNvSpPr txBox="1">
            <a:spLocks noGrp="1"/>
          </p:cNvSpPr>
          <p:nvPr>
            <p:ph type="title"/>
          </p:nvPr>
        </p:nvSpPr>
        <p:spPr>
          <a:xfrm>
            <a:off x="421481" y="265378"/>
            <a:ext cx="8297700" cy="705300"/>
          </a:xfrm>
          <a:prstGeom prst="rect">
            <a:avLst/>
          </a:prstGeom>
          <a:noFill/>
          <a:ln>
            <a:noFill/>
          </a:ln>
        </p:spPr>
        <p:txBody>
          <a:bodyPr spcFirstLastPara="1" wrap="square" lIns="68575" tIns="68575" rIns="68575" bIns="0" anchor="ctr" anchorCtr="0">
            <a:noAutofit/>
          </a:bodyPr>
          <a:lstStyle/>
          <a:p>
            <a:pPr marL="0" lvl="0" indent="0" algn="l" rtl="0">
              <a:lnSpc>
                <a:spcPct val="90000"/>
              </a:lnSpc>
              <a:spcBef>
                <a:spcPts val="0"/>
              </a:spcBef>
              <a:spcAft>
                <a:spcPts val="0"/>
              </a:spcAft>
              <a:buClr>
                <a:srgbClr val="7030A0"/>
              </a:buClr>
              <a:buSzPts val="3700"/>
              <a:buFont typeface="Georgia"/>
              <a:buNone/>
            </a:pPr>
            <a:r>
              <a:rPr lang="en">
                <a:solidFill>
                  <a:srgbClr val="7030A0"/>
                </a:solidFill>
              </a:rPr>
              <a:t>Mojaloop</a:t>
            </a:r>
            <a:endParaRPr/>
          </a:p>
        </p:txBody>
      </p:sp>
      <p:sp>
        <p:nvSpPr>
          <p:cNvPr id="1281" name="Google Shape;1281;p119"/>
          <p:cNvSpPr txBox="1">
            <a:spLocks noGrp="1"/>
          </p:cNvSpPr>
          <p:nvPr>
            <p:ph type="body" idx="1"/>
          </p:nvPr>
        </p:nvSpPr>
        <p:spPr>
          <a:xfrm>
            <a:off x="423901" y="978989"/>
            <a:ext cx="8297700" cy="3309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rgbClr val="0070C0"/>
              </a:buClr>
              <a:buSzPts val="1500"/>
              <a:buNone/>
            </a:pPr>
            <a:r>
              <a:rPr lang="en">
                <a:solidFill>
                  <a:srgbClr val="0070C0"/>
                </a:solidFill>
              </a:rPr>
              <a:t>PI-23 UPDATE</a:t>
            </a:r>
            <a:endParaRPr/>
          </a:p>
        </p:txBody>
      </p:sp>
      <p:grpSp>
        <p:nvGrpSpPr>
          <p:cNvPr id="1282" name="Google Shape;1282;p119"/>
          <p:cNvGrpSpPr/>
          <p:nvPr/>
        </p:nvGrpSpPr>
        <p:grpSpPr>
          <a:xfrm>
            <a:off x="422672" y="1580996"/>
            <a:ext cx="8298675" cy="3179042"/>
            <a:chOff x="0" y="293482"/>
            <a:chExt cx="11064900" cy="4238722"/>
          </a:xfrm>
        </p:grpSpPr>
        <p:cxnSp>
          <p:nvCxnSpPr>
            <p:cNvPr id="1283" name="Google Shape;1283;p119"/>
            <p:cNvCxnSpPr/>
            <p:nvPr/>
          </p:nvCxnSpPr>
          <p:spPr>
            <a:xfrm>
              <a:off x="0" y="2266156"/>
              <a:ext cx="11064900" cy="0"/>
            </a:xfrm>
            <a:prstGeom prst="straightConnector1">
              <a:avLst/>
            </a:prstGeom>
            <a:solidFill>
              <a:schemeClr val="lt1">
                <a:alpha val="89800"/>
              </a:schemeClr>
            </a:solidFill>
            <a:ln w="12700" cap="flat" cmpd="sng">
              <a:solidFill>
                <a:schemeClr val="accent5"/>
              </a:solidFill>
              <a:prstDash val="solid"/>
              <a:miter lim="800000"/>
              <a:headEnd type="none" w="sm" len="sm"/>
              <a:tailEnd type="none" w="sm" len="sm"/>
            </a:ln>
          </p:spPr>
        </p:cxnSp>
        <p:sp>
          <p:nvSpPr>
            <p:cNvPr id="1284" name="Google Shape;1284;p119"/>
            <p:cNvSpPr/>
            <p:nvPr/>
          </p:nvSpPr>
          <p:spPr>
            <a:xfrm>
              <a:off x="758706" y="1391267"/>
              <a:ext cx="1248900" cy="2790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85" name="Google Shape;1285;p119"/>
            <p:cNvSpPr txBox="1"/>
            <p:nvPr/>
          </p:nvSpPr>
          <p:spPr>
            <a:xfrm>
              <a:off x="758706" y="1391267"/>
              <a:ext cx="1248900" cy="2790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PI-19</a:t>
              </a:r>
              <a:endParaRPr sz="1000"/>
            </a:p>
          </p:txBody>
        </p:sp>
        <p:sp>
          <p:nvSpPr>
            <p:cNvPr id="1286" name="Google Shape;1286;p119"/>
            <p:cNvSpPr/>
            <p:nvPr/>
          </p:nvSpPr>
          <p:spPr>
            <a:xfrm>
              <a:off x="286932" y="537272"/>
              <a:ext cx="2194200" cy="6849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87" name="Google Shape;1287;p119"/>
            <p:cNvSpPr txBox="1"/>
            <p:nvPr/>
          </p:nvSpPr>
          <p:spPr>
            <a:xfrm>
              <a:off x="286932" y="537272"/>
              <a:ext cx="2194200" cy="6849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Bulk payments enhancements</a:t>
              </a:r>
              <a:endParaRPr sz="900" b="0" i="0">
                <a:solidFill>
                  <a:schemeClr val="dk1"/>
                </a:solidFill>
                <a:latin typeface="Arial"/>
                <a:ea typeface="Arial"/>
                <a:cs typeface="Arial"/>
                <a:sym typeface="Arial"/>
              </a:endParaRPr>
            </a:p>
          </p:txBody>
        </p:sp>
        <p:cxnSp>
          <p:nvCxnSpPr>
            <p:cNvPr id="1288" name="Google Shape;1288;p119"/>
            <p:cNvCxnSpPr/>
            <p:nvPr/>
          </p:nvCxnSpPr>
          <p:spPr>
            <a:xfrm>
              <a:off x="1383109" y="1879932"/>
              <a:ext cx="0" cy="162600"/>
            </a:xfrm>
            <a:prstGeom prst="straightConnector1">
              <a:avLst/>
            </a:prstGeom>
            <a:noFill/>
            <a:ln w="12700" cap="flat" cmpd="sng">
              <a:solidFill>
                <a:srgbClr val="000000"/>
              </a:solidFill>
              <a:prstDash val="solid"/>
              <a:miter lim="800000"/>
              <a:headEnd type="none" w="sm" len="sm"/>
              <a:tailEnd type="none" w="sm" len="sm"/>
            </a:ln>
          </p:spPr>
        </p:cxnSp>
        <p:sp>
          <p:nvSpPr>
            <p:cNvPr id="1289" name="Google Shape;1289;p119"/>
            <p:cNvSpPr/>
            <p:nvPr/>
          </p:nvSpPr>
          <p:spPr>
            <a:xfrm>
              <a:off x="2225043" y="2799405"/>
              <a:ext cx="1082400" cy="3561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90" name="Google Shape;1290;p119"/>
            <p:cNvSpPr txBox="1"/>
            <p:nvPr/>
          </p:nvSpPr>
          <p:spPr>
            <a:xfrm>
              <a:off x="2225043" y="2799405"/>
              <a:ext cx="1082400" cy="3561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PI-20</a:t>
              </a:r>
              <a:endParaRPr sz="1000"/>
            </a:p>
          </p:txBody>
        </p:sp>
        <p:sp>
          <p:nvSpPr>
            <p:cNvPr id="1291" name="Google Shape;1291;p119"/>
            <p:cNvSpPr/>
            <p:nvPr/>
          </p:nvSpPr>
          <p:spPr>
            <a:xfrm>
              <a:off x="1549082" y="3255920"/>
              <a:ext cx="2434200" cy="6813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92" name="Google Shape;1292;p119"/>
            <p:cNvSpPr txBox="1"/>
            <p:nvPr/>
          </p:nvSpPr>
          <p:spPr>
            <a:xfrm>
              <a:off x="1549082" y="3255920"/>
              <a:ext cx="2434200" cy="6813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ML TTK enhancements,</a:t>
              </a:r>
              <a:endParaRPr sz="1000"/>
            </a:p>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Rules UI enhancements</a:t>
              </a:r>
              <a:endParaRPr sz="1000"/>
            </a:p>
          </p:txBody>
        </p:sp>
        <p:cxnSp>
          <p:nvCxnSpPr>
            <p:cNvPr id="1293" name="Google Shape;1293;p119"/>
            <p:cNvCxnSpPr/>
            <p:nvPr/>
          </p:nvCxnSpPr>
          <p:spPr>
            <a:xfrm>
              <a:off x="2766218" y="2443026"/>
              <a:ext cx="0" cy="207600"/>
            </a:xfrm>
            <a:prstGeom prst="straightConnector1">
              <a:avLst/>
            </a:prstGeom>
            <a:noFill/>
            <a:ln w="12700" cap="flat" cmpd="sng">
              <a:solidFill>
                <a:schemeClr val="accent5"/>
              </a:solidFill>
              <a:prstDash val="solid"/>
              <a:miter lim="800000"/>
              <a:headEnd type="none" w="sm" len="sm"/>
              <a:tailEnd type="none" w="sm" len="sm"/>
            </a:ln>
          </p:spPr>
        </p:cxnSp>
        <p:sp>
          <p:nvSpPr>
            <p:cNvPr id="1294" name="Google Shape;1294;p119"/>
            <p:cNvSpPr/>
            <p:nvPr/>
          </p:nvSpPr>
          <p:spPr>
            <a:xfrm rot="2700000">
              <a:off x="1365077" y="2101803"/>
              <a:ext cx="36062" cy="36062"/>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95" name="Google Shape;1295;p119"/>
            <p:cNvSpPr/>
            <p:nvPr/>
          </p:nvSpPr>
          <p:spPr>
            <a:xfrm rot="2700000">
              <a:off x="2750521" y="2372598"/>
              <a:ext cx="31396" cy="31396"/>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96" name="Google Shape;1296;p119"/>
            <p:cNvSpPr/>
            <p:nvPr/>
          </p:nvSpPr>
          <p:spPr>
            <a:xfrm>
              <a:off x="3477420" y="1391267"/>
              <a:ext cx="1343700" cy="2790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97" name="Google Shape;1297;p119"/>
            <p:cNvSpPr txBox="1"/>
            <p:nvPr/>
          </p:nvSpPr>
          <p:spPr>
            <a:xfrm>
              <a:off x="3477420" y="1391267"/>
              <a:ext cx="1343700" cy="2790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PIs 20/21</a:t>
              </a:r>
              <a:endParaRPr sz="1000"/>
            </a:p>
          </p:txBody>
        </p:sp>
        <p:sp>
          <p:nvSpPr>
            <p:cNvPr id="1298" name="Google Shape;1298;p119"/>
            <p:cNvSpPr/>
            <p:nvPr/>
          </p:nvSpPr>
          <p:spPr>
            <a:xfrm>
              <a:off x="3060331" y="293482"/>
              <a:ext cx="2194200" cy="9075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299" name="Google Shape;1299;p119"/>
            <p:cNvSpPr txBox="1"/>
            <p:nvPr/>
          </p:nvSpPr>
          <p:spPr>
            <a:xfrm>
              <a:off x="3060331" y="293482"/>
              <a:ext cx="2194200" cy="9075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Separation of external dependencies, Bulk SDK support, </a:t>
              </a:r>
              <a:endParaRPr sz="900" b="0" i="0">
                <a:solidFill>
                  <a:schemeClr val="dk1"/>
                </a:solidFill>
                <a:latin typeface="Arial"/>
                <a:ea typeface="Arial"/>
                <a:cs typeface="Arial"/>
                <a:sym typeface="Arial"/>
              </a:endParaRPr>
            </a:p>
          </p:txBody>
        </p:sp>
        <p:cxnSp>
          <p:nvCxnSpPr>
            <p:cNvPr id="1300" name="Google Shape;1300;p119"/>
            <p:cNvCxnSpPr/>
            <p:nvPr/>
          </p:nvCxnSpPr>
          <p:spPr>
            <a:xfrm>
              <a:off x="4149328" y="1879932"/>
              <a:ext cx="0" cy="162600"/>
            </a:xfrm>
            <a:prstGeom prst="straightConnector1">
              <a:avLst/>
            </a:prstGeom>
            <a:noFill/>
            <a:ln w="12700" cap="flat" cmpd="sng">
              <a:solidFill>
                <a:schemeClr val="accent5"/>
              </a:solidFill>
              <a:prstDash val="solid"/>
              <a:miter lim="800000"/>
              <a:headEnd type="none" w="sm" len="sm"/>
              <a:tailEnd type="none" w="sm" len="sm"/>
            </a:ln>
          </p:spPr>
        </p:cxnSp>
        <p:sp>
          <p:nvSpPr>
            <p:cNvPr id="1301" name="Google Shape;1301;p119"/>
            <p:cNvSpPr/>
            <p:nvPr/>
          </p:nvSpPr>
          <p:spPr>
            <a:xfrm>
              <a:off x="4976620" y="2766685"/>
              <a:ext cx="1111500" cy="4212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02" name="Google Shape;1302;p119"/>
            <p:cNvSpPr txBox="1"/>
            <p:nvPr/>
          </p:nvSpPr>
          <p:spPr>
            <a:xfrm>
              <a:off x="4976620" y="2766685"/>
              <a:ext cx="1111500" cy="4212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PI-21</a:t>
              </a:r>
              <a:endParaRPr sz="1000"/>
            </a:p>
          </p:txBody>
        </p:sp>
        <p:sp>
          <p:nvSpPr>
            <p:cNvPr id="1303" name="Google Shape;1303;p119"/>
            <p:cNvSpPr/>
            <p:nvPr/>
          </p:nvSpPr>
          <p:spPr>
            <a:xfrm>
              <a:off x="4315301" y="3297279"/>
              <a:ext cx="2434200" cy="9075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04" name="Google Shape;1304;p119"/>
            <p:cNvSpPr txBox="1"/>
            <p:nvPr/>
          </p:nvSpPr>
          <p:spPr>
            <a:xfrm>
              <a:off x="4315301" y="3297279"/>
              <a:ext cx="2434200" cy="9075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SDK Support for RTP, DevOps; Move to EKS,</a:t>
              </a:r>
              <a:endParaRPr sz="1000"/>
            </a:p>
            <a:p>
              <a:pPr marL="0" marR="0" lvl="0" indent="0" algn="ctr" rtl="0">
                <a:lnSpc>
                  <a:spcPct val="100000"/>
                </a:lnSpc>
                <a:spcBef>
                  <a:spcPts val="0"/>
                </a:spcBef>
                <a:spcAft>
                  <a:spcPts val="0"/>
                </a:spcAft>
                <a:buClr>
                  <a:schemeClr val="dk1"/>
                </a:buClr>
                <a:buSzPts val="900"/>
                <a:buFont typeface="Arial"/>
                <a:buNone/>
              </a:pPr>
              <a:r>
                <a:rPr lang="en" sz="900" b="1" i="0">
                  <a:solidFill>
                    <a:schemeClr val="dk1"/>
                  </a:solidFill>
                  <a:latin typeface="Arial"/>
                  <a:ea typeface="Arial"/>
                  <a:cs typeface="Arial"/>
                  <a:sym typeface="Arial"/>
                </a:rPr>
                <a:t>IaC </a:t>
              </a:r>
              <a:r>
                <a:rPr lang="en" sz="900" b="1" i="0">
                  <a:solidFill>
                    <a:srgbClr val="7030A0"/>
                  </a:solidFill>
                  <a:latin typeface="Arial"/>
                  <a:ea typeface="Arial"/>
                  <a:cs typeface="Arial"/>
                  <a:sym typeface="Arial"/>
                </a:rPr>
                <a:t>v4.1.0</a:t>
              </a:r>
              <a:endParaRPr sz="900" b="0" i="0">
                <a:solidFill>
                  <a:schemeClr val="dk1"/>
                </a:solidFill>
                <a:latin typeface="Arial"/>
                <a:ea typeface="Arial"/>
                <a:cs typeface="Arial"/>
                <a:sym typeface="Arial"/>
              </a:endParaRPr>
            </a:p>
          </p:txBody>
        </p:sp>
        <p:cxnSp>
          <p:nvCxnSpPr>
            <p:cNvPr id="1305" name="Google Shape;1305;p119"/>
            <p:cNvCxnSpPr/>
            <p:nvPr/>
          </p:nvCxnSpPr>
          <p:spPr>
            <a:xfrm>
              <a:off x="5532437" y="2423846"/>
              <a:ext cx="0" cy="245700"/>
            </a:xfrm>
            <a:prstGeom prst="straightConnector1">
              <a:avLst/>
            </a:prstGeom>
            <a:noFill/>
            <a:ln w="12700" cap="flat" cmpd="sng">
              <a:solidFill>
                <a:schemeClr val="accent5"/>
              </a:solidFill>
              <a:prstDash val="solid"/>
              <a:miter lim="800000"/>
              <a:headEnd type="none" w="sm" len="sm"/>
              <a:tailEnd type="none" w="sm" len="sm"/>
            </a:ln>
          </p:spPr>
        </p:cxnSp>
        <p:sp>
          <p:nvSpPr>
            <p:cNvPr id="1306" name="Google Shape;1306;p119"/>
            <p:cNvSpPr/>
            <p:nvPr/>
          </p:nvSpPr>
          <p:spPr>
            <a:xfrm rot="2700000">
              <a:off x="4131296" y="2101803"/>
              <a:ext cx="36062" cy="36062"/>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07" name="Google Shape;1307;p119"/>
            <p:cNvSpPr/>
            <p:nvPr/>
          </p:nvSpPr>
          <p:spPr>
            <a:xfrm rot="2700000">
              <a:off x="5516314" y="2371950"/>
              <a:ext cx="32244" cy="32244"/>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08" name="Google Shape;1308;p119"/>
            <p:cNvSpPr/>
            <p:nvPr/>
          </p:nvSpPr>
          <p:spPr>
            <a:xfrm>
              <a:off x="6219795" y="1358993"/>
              <a:ext cx="1391400" cy="3435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09" name="Google Shape;1309;p119"/>
            <p:cNvSpPr txBox="1"/>
            <p:nvPr/>
          </p:nvSpPr>
          <p:spPr>
            <a:xfrm>
              <a:off x="6219795" y="1358993"/>
              <a:ext cx="1391400" cy="3435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PI-22</a:t>
              </a:r>
              <a:endParaRPr sz="1000"/>
            </a:p>
          </p:txBody>
        </p:sp>
        <p:sp>
          <p:nvSpPr>
            <p:cNvPr id="1310" name="Google Shape;1310;p119"/>
            <p:cNvSpPr/>
            <p:nvPr/>
          </p:nvSpPr>
          <p:spPr>
            <a:xfrm>
              <a:off x="5817397" y="566122"/>
              <a:ext cx="2194200" cy="6849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11" name="Google Shape;1311;p119"/>
            <p:cNvSpPr txBox="1"/>
            <p:nvPr/>
          </p:nvSpPr>
          <p:spPr>
            <a:xfrm>
              <a:off x="5817397" y="566122"/>
              <a:ext cx="2194200" cy="6849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Node upgrade to v18,</a:t>
              </a:r>
              <a:endParaRPr sz="1000"/>
            </a:p>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Performance</a:t>
              </a:r>
              <a:endParaRPr sz="1000"/>
            </a:p>
          </p:txBody>
        </p:sp>
        <p:cxnSp>
          <p:nvCxnSpPr>
            <p:cNvPr id="1312" name="Google Shape;1312;p119"/>
            <p:cNvCxnSpPr/>
            <p:nvPr/>
          </p:nvCxnSpPr>
          <p:spPr>
            <a:xfrm>
              <a:off x="6915546" y="1861105"/>
              <a:ext cx="0" cy="200400"/>
            </a:xfrm>
            <a:prstGeom prst="straightConnector1">
              <a:avLst/>
            </a:prstGeom>
            <a:noFill/>
            <a:ln w="12700" cap="flat" cmpd="sng">
              <a:solidFill>
                <a:schemeClr val="accent5"/>
              </a:solidFill>
              <a:prstDash val="solid"/>
              <a:miter lim="800000"/>
              <a:headEnd type="none" w="sm" len="sm"/>
              <a:tailEnd type="none" w="sm" len="sm"/>
            </a:ln>
          </p:spPr>
        </p:cxnSp>
        <p:sp>
          <p:nvSpPr>
            <p:cNvPr id="1313" name="Google Shape;1313;p119"/>
            <p:cNvSpPr/>
            <p:nvPr/>
          </p:nvSpPr>
          <p:spPr>
            <a:xfrm>
              <a:off x="7815891" y="2755927"/>
              <a:ext cx="965400" cy="4425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14" name="Google Shape;1314;p119"/>
            <p:cNvSpPr txBox="1"/>
            <p:nvPr/>
          </p:nvSpPr>
          <p:spPr>
            <a:xfrm>
              <a:off x="7815891" y="2755927"/>
              <a:ext cx="965400" cy="4425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PI-23</a:t>
              </a:r>
              <a:endParaRPr sz="1000"/>
            </a:p>
          </p:txBody>
        </p:sp>
        <p:sp>
          <p:nvSpPr>
            <p:cNvPr id="1315" name="Google Shape;1315;p119"/>
            <p:cNvSpPr/>
            <p:nvPr/>
          </p:nvSpPr>
          <p:spPr>
            <a:xfrm>
              <a:off x="7081520" y="3367904"/>
              <a:ext cx="2434200" cy="11643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16" name="Google Shape;1316;p119"/>
            <p:cNvSpPr txBox="1"/>
            <p:nvPr/>
          </p:nvSpPr>
          <p:spPr>
            <a:xfrm>
              <a:off x="7152991" y="3367900"/>
              <a:ext cx="2362800" cy="7341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Performance</a:t>
              </a:r>
              <a:r>
                <a:rPr lang="en" sz="900">
                  <a:solidFill>
                    <a:schemeClr val="dk1"/>
                  </a:solidFill>
                </a:rPr>
                <a:t> improvements in Batching, logging. Release automation. IaC upgrades</a:t>
              </a:r>
              <a:endParaRPr sz="900" b="0" i="0">
                <a:solidFill>
                  <a:schemeClr val="dk1"/>
                </a:solidFill>
                <a:latin typeface="Arial"/>
                <a:ea typeface="Arial"/>
                <a:cs typeface="Arial"/>
                <a:sym typeface="Arial"/>
              </a:endParaRPr>
            </a:p>
          </p:txBody>
        </p:sp>
        <p:cxnSp>
          <p:nvCxnSpPr>
            <p:cNvPr id="1317" name="Google Shape;1317;p119"/>
            <p:cNvCxnSpPr/>
            <p:nvPr/>
          </p:nvCxnSpPr>
          <p:spPr>
            <a:xfrm>
              <a:off x="8298656" y="2417571"/>
              <a:ext cx="0" cy="258300"/>
            </a:xfrm>
            <a:prstGeom prst="straightConnector1">
              <a:avLst/>
            </a:prstGeom>
            <a:noFill/>
            <a:ln w="12700" cap="flat" cmpd="sng">
              <a:solidFill>
                <a:schemeClr val="accent5"/>
              </a:solidFill>
              <a:prstDash val="solid"/>
              <a:miter lim="800000"/>
              <a:headEnd type="none" w="sm" len="sm"/>
              <a:tailEnd type="none" w="sm" len="sm"/>
            </a:ln>
          </p:spPr>
        </p:cxnSp>
        <p:sp>
          <p:nvSpPr>
            <p:cNvPr id="1318" name="Google Shape;1318;p119"/>
            <p:cNvSpPr/>
            <p:nvPr/>
          </p:nvSpPr>
          <p:spPr>
            <a:xfrm rot="2700000">
              <a:off x="6895394" y="2099744"/>
              <a:ext cx="40305" cy="40305"/>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19" name="Google Shape;1319;p119"/>
            <p:cNvSpPr/>
            <p:nvPr/>
          </p:nvSpPr>
          <p:spPr>
            <a:xfrm rot="2700000">
              <a:off x="8284655" y="2374064"/>
              <a:ext cx="28001" cy="28001"/>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20" name="Google Shape;1320;p119"/>
            <p:cNvSpPr/>
            <p:nvPr/>
          </p:nvSpPr>
          <p:spPr>
            <a:xfrm>
              <a:off x="9040359" y="1314983"/>
              <a:ext cx="1282800" cy="4314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21" name="Google Shape;1321;p119"/>
            <p:cNvSpPr txBox="1"/>
            <p:nvPr/>
          </p:nvSpPr>
          <p:spPr>
            <a:xfrm>
              <a:off x="9040359" y="1314983"/>
              <a:ext cx="1282800" cy="4314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PI-24</a:t>
              </a:r>
              <a:endParaRPr sz="1000"/>
            </a:p>
          </p:txBody>
        </p:sp>
        <p:sp>
          <p:nvSpPr>
            <p:cNvPr id="1322" name="Google Shape;1322;p119"/>
            <p:cNvSpPr/>
            <p:nvPr/>
          </p:nvSpPr>
          <p:spPr>
            <a:xfrm>
              <a:off x="8592769" y="566122"/>
              <a:ext cx="2194200" cy="6849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1323" name="Google Shape;1323;p119"/>
            <p:cNvSpPr txBox="1"/>
            <p:nvPr/>
          </p:nvSpPr>
          <p:spPr>
            <a:xfrm>
              <a:off x="8592769" y="566122"/>
              <a:ext cx="2194200" cy="6849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Future deliverables, guided by roadmap, contributions</a:t>
              </a:r>
              <a:endParaRPr sz="900" b="0" i="0">
                <a:solidFill>
                  <a:schemeClr val="dk1"/>
                </a:solidFill>
                <a:latin typeface="Arial"/>
                <a:ea typeface="Arial"/>
                <a:cs typeface="Arial"/>
                <a:sym typeface="Arial"/>
              </a:endParaRPr>
            </a:p>
          </p:txBody>
        </p:sp>
        <p:cxnSp>
          <p:nvCxnSpPr>
            <p:cNvPr id="1324" name="Google Shape;1324;p119"/>
            <p:cNvCxnSpPr/>
            <p:nvPr/>
          </p:nvCxnSpPr>
          <p:spPr>
            <a:xfrm>
              <a:off x="9681765" y="1835433"/>
              <a:ext cx="0" cy="251700"/>
            </a:xfrm>
            <a:prstGeom prst="straightConnector1">
              <a:avLst/>
            </a:prstGeom>
            <a:noFill/>
            <a:ln w="12700" cap="flat" cmpd="sng">
              <a:solidFill>
                <a:schemeClr val="accent5"/>
              </a:solidFill>
              <a:prstDash val="solid"/>
              <a:miter lim="800000"/>
              <a:headEnd type="none" w="sm" len="sm"/>
              <a:tailEnd type="none" w="sm" len="sm"/>
            </a:ln>
          </p:spPr>
        </p:cxnSp>
        <p:sp>
          <p:nvSpPr>
            <p:cNvPr id="1325" name="Google Shape;1325;p119"/>
            <p:cNvSpPr/>
            <p:nvPr/>
          </p:nvSpPr>
          <p:spPr>
            <a:xfrm rot="2700000">
              <a:off x="9663097" y="2101355"/>
              <a:ext cx="37335" cy="37335"/>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sp>
        <p:nvSpPr>
          <p:cNvPr id="1326" name="Google Shape;1326;p119"/>
          <p:cNvSpPr txBox="1">
            <a:spLocks noGrp="1"/>
          </p:cNvSpPr>
          <p:nvPr>
            <p:ph type="body" idx="3"/>
          </p:nvPr>
        </p:nvSpPr>
        <p:spPr>
          <a:xfrm>
            <a:off x="1038834" y="3043658"/>
            <a:ext cx="823200" cy="411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0070C0"/>
              </a:buClr>
              <a:buSzPts val="1800"/>
              <a:buNone/>
            </a:pPr>
            <a:r>
              <a:rPr lang="en" sz="1800">
                <a:solidFill>
                  <a:srgbClr val="0070C0"/>
                </a:solidFill>
              </a:rPr>
              <a:t>14.1.0</a:t>
            </a:r>
            <a:endParaRPr/>
          </a:p>
        </p:txBody>
      </p:sp>
      <p:sp>
        <p:nvSpPr>
          <p:cNvPr id="1327" name="Google Shape;1327;p119"/>
          <p:cNvSpPr txBox="1">
            <a:spLocks noGrp="1"/>
          </p:cNvSpPr>
          <p:nvPr>
            <p:ph type="body" idx="4"/>
          </p:nvPr>
        </p:nvSpPr>
        <p:spPr>
          <a:xfrm>
            <a:off x="2080255" y="2670690"/>
            <a:ext cx="823200" cy="411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0070C0"/>
              </a:buClr>
              <a:buSzPts val="1800"/>
              <a:buNone/>
            </a:pPr>
            <a:r>
              <a:rPr lang="en" sz="1800">
                <a:solidFill>
                  <a:srgbClr val="0070C0"/>
                </a:solidFill>
              </a:rPr>
              <a:t>14.1.1</a:t>
            </a:r>
            <a:endParaRPr/>
          </a:p>
        </p:txBody>
      </p:sp>
      <p:sp>
        <p:nvSpPr>
          <p:cNvPr id="1328" name="Google Shape;1328;p119"/>
          <p:cNvSpPr txBox="1">
            <a:spLocks noGrp="1"/>
          </p:cNvSpPr>
          <p:nvPr>
            <p:ph type="body" idx="5"/>
          </p:nvPr>
        </p:nvSpPr>
        <p:spPr>
          <a:xfrm>
            <a:off x="3121676" y="3043658"/>
            <a:ext cx="916800" cy="411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0070C0"/>
              </a:buClr>
              <a:buSzPts val="2100"/>
              <a:buNone/>
            </a:pPr>
            <a:r>
              <a:rPr lang="en">
                <a:solidFill>
                  <a:srgbClr val="0070C0"/>
                </a:solidFill>
              </a:rPr>
              <a:t>15.0.0</a:t>
            </a:r>
            <a:endParaRPr>
              <a:solidFill>
                <a:srgbClr val="0070C0"/>
              </a:solidFill>
            </a:endParaRPr>
          </a:p>
        </p:txBody>
      </p:sp>
      <p:sp>
        <p:nvSpPr>
          <p:cNvPr id="1329" name="Google Shape;1329;p119"/>
          <p:cNvSpPr txBox="1">
            <a:spLocks noGrp="1"/>
          </p:cNvSpPr>
          <p:nvPr>
            <p:ph type="body" idx="6"/>
          </p:nvPr>
        </p:nvSpPr>
        <p:spPr>
          <a:xfrm>
            <a:off x="4052166" y="2607128"/>
            <a:ext cx="1036200" cy="510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7030A0"/>
              </a:buClr>
              <a:buSzPts val="2400"/>
              <a:buNone/>
            </a:pPr>
            <a:r>
              <a:rPr lang="en">
                <a:solidFill>
                  <a:srgbClr val="0070C0"/>
                </a:solidFill>
                <a:uFill>
                  <a:noFill/>
                </a:uFill>
                <a:hlinkClick r:id="rId3">
                  <a:extLst>
                    <a:ext uri="{A12FA001-AC4F-418D-AE19-62706E023703}">
                      <ahyp:hlinkClr xmlns:ahyp="http://schemas.microsoft.com/office/drawing/2018/hyperlinkcolor" val="tx"/>
                    </a:ext>
                  </a:extLst>
                </a:hlinkClick>
              </a:rPr>
              <a:t>15.1.0</a:t>
            </a:r>
            <a:endParaRPr>
              <a:solidFill>
                <a:srgbClr val="0070C0"/>
              </a:solidFill>
            </a:endParaRPr>
          </a:p>
        </p:txBody>
      </p:sp>
      <p:sp>
        <p:nvSpPr>
          <p:cNvPr id="1330" name="Google Shape;1330;p119"/>
          <p:cNvSpPr txBox="1">
            <a:spLocks noGrp="1"/>
          </p:cNvSpPr>
          <p:nvPr>
            <p:ph type="body" idx="7"/>
          </p:nvPr>
        </p:nvSpPr>
        <p:spPr>
          <a:xfrm>
            <a:off x="5204516" y="3043657"/>
            <a:ext cx="1207200" cy="6114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00B050"/>
              </a:buClr>
              <a:buSzPts val="1800"/>
              <a:buNone/>
            </a:pPr>
            <a:r>
              <a:rPr lang="en" sz="1800">
                <a:solidFill>
                  <a:schemeClr val="accent6"/>
                </a:solidFill>
              </a:rPr>
              <a:t>15.2.0</a:t>
            </a:r>
            <a:endParaRPr sz="1800">
              <a:solidFill>
                <a:schemeClr val="accent6"/>
              </a:solidFill>
            </a:endParaRPr>
          </a:p>
          <a:p>
            <a:pPr marL="0" lvl="0" indent="0" algn="ctr" rtl="0">
              <a:lnSpc>
                <a:spcPct val="90000"/>
              </a:lnSpc>
              <a:spcBef>
                <a:spcPts val="700"/>
              </a:spcBef>
              <a:spcAft>
                <a:spcPts val="0"/>
              </a:spcAft>
              <a:buClr>
                <a:srgbClr val="00B050"/>
              </a:buClr>
              <a:buSzPts val="1500"/>
              <a:buNone/>
            </a:pPr>
            <a:r>
              <a:rPr lang="en" sz="1800" i="0">
                <a:solidFill>
                  <a:schemeClr val="accent6"/>
                </a:solidFill>
                <a:latin typeface="Arial"/>
                <a:ea typeface="Arial"/>
                <a:cs typeface="Arial"/>
                <a:sym typeface="Arial"/>
              </a:rPr>
              <a:t>Acacia</a:t>
            </a:r>
            <a:endParaRPr sz="1800">
              <a:solidFill>
                <a:schemeClr val="accent6"/>
              </a:solidFill>
            </a:endParaRPr>
          </a:p>
        </p:txBody>
      </p:sp>
      <p:sp>
        <p:nvSpPr>
          <p:cNvPr id="1331" name="Google Shape;1331;p119"/>
          <p:cNvSpPr txBox="1">
            <a:spLocks noGrp="1"/>
          </p:cNvSpPr>
          <p:nvPr>
            <p:ph type="body" idx="8"/>
          </p:nvPr>
        </p:nvSpPr>
        <p:spPr>
          <a:xfrm>
            <a:off x="6245937" y="2670690"/>
            <a:ext cx="947400" cy="411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00B0F0"/>
              </a:buClr>
              <a:buSzPts val="1800"/>
              <a:buNone/>
            </a:pPr>
            <a:r>
              <a:rPr lang="en" sz="1800" u="sng">
                <a:solidFill>
                  <a:srgbClr val="00B050"/>
                </a:solidFill>
                <a:hlinkClick r:id="rId4">
                  <a:extLst>
                    <a:ext uri="{A12FA001-AC4F-418D-AE19-62706E023703}">
                      <ahyp:hlinkClr xmlns:ahyp="http://schemas.microsoft.com/office/drawing/2018/hyperlinkcolor" val="tx"/>
                    </a:ext>
                  </a:extLst>
                </a:hlinkClick>
              </a:rPr>
              <a:t>16.0.0</a:t>
            </a:r>
            <a:endParaRPr sz="1800">
              <a:solidFill>
                <a:srgbClr val="00B050"/>
              </a:solidFill>
            </a:endParaRPr>
          </a:p>
          <a:p>
            <a:pPr marL="0" lvl="0" indent="0" algn="ctr" rtl="0">
              <a:lnSpc>
                <a:spcPct val="90000"/>
              </a:lnSpc>
              <a:spcBef>
                <a:spcPts val="0"/>
              </a:spcBef>
              <a:spcAft>
                <a:spcPts val="0"/>
              </a:spcAft>
              <a:buClr>
                <a:srgbClr val="00B0F0"/>
              </a:buClr>
              <a:buSzPts val="1800"/>
              <a:buNone/>
            </a:pPr>
            <a:r>
              <a:rPr lang="en" sz="1800">
                <a:solidFill>
                  <a:srgbClr val="00B050"/>
                </a:solidFill>
              </a:rPr>
              <a:t>Congo</a:t>
            </a:r>
            <a:endParaRPr sz="1800">
              <a:solidFill>
                <a:srgbClr val="00B050"/>
              </a:solidFill>
            </a:endParaRPr>
          </a:p>
        </p:txBody>
      </p:sp>
      <p:sp>
        <p:nvSpPr>
          <p:cNvPr id="1332" name="Google Shape;1332;p119"/>
          <p:cNvSpPr txBox="1">
            <a:spLocks noGrp="1"/>
          </p:cNvSpPr>
          <p:nvPr>
            <p:ph type="body" idx="9"/>
          </p:nvPr>
        </p:nvSpPr>
        <p:spPr>
          <a:xfrm>
            <a:off x="7287358" y="3043658"/>
            <a:ext cx="877800" cy="411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00B0F0"/>
              </a:buClr>
              <a:buSzPts val="1800"/>
              <a:buNone/>
            </a:pPr>
            <a:r>
              <a:rPr lang="en" sz="1800" i="1">
                <a:solidFill>
                  <a:srgbClr val="00B0F0"/>
                </a:solidFill>
              </a:rPr>
              <a:t>17.0.0*</a:t>
            </a:r>
            <a:endParaRPr/>
          </a:p>
        </p:txBody>
      </p:sp>
      <p:sp>
        <p:nvSpPr>
          <p:cNvPr id="1333" name="Google Shape;1333;p119"/>
          <p:cNvSpPr txBox="1"/>
          <p:nvPr/>
        </p:nvSpPr>
        <p:spPr>
          <a:xfrm>
            <a:off x="7008735" y="4856727"/>
            <a:ext cx="1963200" cy="1770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700" i="1">
                <a:solidFill>
                  <a:schemeClr val="dk1"/>
                </a:solidFill>
                <a:latin typeface="Arial"/>
                <a:ea typeface="Arial"/>
                <a:cs typeface="Arial"/>
                <a:sym typeface="Arial"/>
              </a:rPr>
              <a:t>* Version numbers guided by SemVer</a:t>
            </a:r>
            <a:endParaRPr sz="700" i="1">
              <a:solidFill>
                <a:schemeClr val="dk1"/>
              </a:solidFill>
              <a:latin typeface="Arial"/>
              <a:ea typeface="Arial"/>
              <a:cs typeface="Arial"/>
              <a:sym typeface="Arial"/>
            </a:endParaRPr>
          </a:p>
        </p:txBody>
      </p:sp>
      <p:sp>
        <p:nvSpPr>
          <p:cNvPr id="1334" name="Google Shape;1334;p119"/>
          <p:cNvSpPr txBox="1"/>
          <p:nvPr/>
        </p:nvSpPr>
        <p:spPr>
          <a:xfrm>
            <a:off x="346934" y="5276626"/>
            <a:ext cx="138600" cy="2694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endParaRPr sz="1300">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0"/>
        <p:cNvGrpSpPr/>
        <p:nvPr/>
      </p:nvGrpSpPr>
      <p:grpSpPr>
        <a:xfrm>
          <a:off x="0" y="0"/>
          <a:ext cx="0" cy="0"/>
          <a:chOff x="0" y="0"/>
          <a:chExt cx="0" cy="0"/>
        </a:xfrm>
      </p:grpSpPr>
      <p:sp>
        <p:nvSpPr>
          <p:cNvPr id="651" name="Google Shape;651;p82"/>
          <p:cNvSpPr txBox="1">
            <a:spLocks noGrp="1"/>
          </p:cNvSpPr>
          <p:nvPr>
            <p:ph type="title"/>
          </p:nvPr>
        </p:nvSpPr>
        <p:spPr>
          <a:xfrm>
            <a:off x="421481" y="265378"/>
            <a:ext cx="8297700" cy="705300"/>
          </a:xfrm>
          <a:prstGeom prst="rect">
            <a:avLst/>
          </a:prstGeom>
          <a:noFill/>
          <a:ln>
            <a:noFill/>
          </a:ln>
        </p:spPr>
        <p:txBody>
          <a:bodyPr spcFirstLastPara="1" wrap="square" lIns="68575" tIns="68575" rIns="68575" bIns="0" anchor="ctr" anchorCtr="0">
            <a:noAutofit/>
          </a:bodyPr>
          <a:lstStyle/>
          <a:p>
            <a:pPr marL="0" lvl="0" indent="0" algn="l" rtl="0">
              <a:lnSpc>
                <a:spcPct val="90000"/>
              </a:lnSpc>
              <a:spcBef>
                <a:spcPts val="0"/>
              </a:spcBef>
              <a:spcAft>
                <a:spcPts val="0"/>
              </a:spcAft>
              <a:buClr>
                <a:srgbClr val="7030A0"/>
              </a:buClr>
              <a:buSzPts val="3700"/>
              <a:buFont typeface="Georgia"/>
              <a:buNone/>
            </a:pPr>
            <a:r>
              <a:rPr lang="en">
                <a:solidFill>
                  <a:srgbClr val="7030A0"/>
                </a:solidFill>
              </a:rPr>
              <a:t>Mojaloop</a:t>
            </a:r>
            <a:endParaRPr/>
          </a:p>
        </p:txBody>
      </p:sp>
      <p:sp>
        <p:nvSpPr>
          <p:cNvPr id="652" name="Google Shape;652;p82"/>
          <p:cNvSpPr txBox="1">
            <a:spLocks noGrp="1"/>
          </p:cNvSpPr>
          <p:nvPr>
            <p:ph type="body" idx="1"/>
          </p:nvPr>
        </p:nvSpPr>
        <p:spPr>
          <a:xfrm>
            <a:off x="423901" y="978989"/>
            <a:ext cx="8297700" cy="3309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rgbClr val="0070C0"/>
              </a:buClr>
              <a:buSzPts val="1500"/>
              <a:buNone/>
            </a:pPr>
            <a:r>
              <a:rPr lang="en">
                <a:solidFill>
                  <a:srgbClr val="0070C0"/>
                </a:solidFill>
              </a:rPr>
              <a:t>PI-25 UPDATE</a:t>
            </a:r>
            <a:endParaRPr/>
          </a:p>
        </p:txBody>
      </p:sp>
      <p:grpSp>
        <p:nvGrpSpPr>
          <p:cNvPr id="653" name="Google Shape;653;p82"/>
          <p:cNvGrpSpPr/>
          <p:nvPr/>
        </p:nvGrpSpPr>
        <p:grpSpPr>
          <a:xfrm>
            <a:off x="422672" y="1580996"/>
            <a:ext cx="8298928" cy="3179042"/>
            <a:chOff x="0" y="293482"/>
            <a:chExt cx="11065237" cy="4238722"/>
          </a:xfrm>
        </p:grpSpPr>
        <p:cxnSp>
          <p:nvCxnSpPr>
            <p:cNvPr id="654" name="Google Shape;654;p82"/>
            <p:cNvCxnSpPr/>
            <p:nvPr/>
          </p:nvCxnSpPr>
          <p:spPr>
            <a:xfrm>
              <a:off x="0" y="2266156"/>
              <a:ext cx="11064900" cy="0"/>
            </a:xfrm>
            <a:prstGeom prst="straightConnector1">
              <a:avLst/>
            </a:prstGeom>
            <a:solidFill>
              <a:schemeClr val="lt1">
                <a:alpha val="89800"/>
              </a:schemeClr>
            </a:solidFill>
            <a:ln w="12700" cap="flat" cmpd="sng">
              <a:solidFill>
                <a:schemeClr val="accent5"/>
              </a:solidFill>
              <a:prstDash val="solid"/>
              <a:miter lim="800000"/>
              <a:headEnd type="none" w="sm" len="sm"/>
              <a:tailEnd type="none" w="sm" len="sm"/>
            </a:ln>
          </p:spPr>
        </p:cxnSp>
        <p:sp>
          <p:nvSpPr>
            <p:cNvPr id="655" name="Google Shape;655;p82"/>
            <p:cNvSpPr/>
            <p:nvPr/>
          </p:nvSpPr>
          <p:spPr>
            <a:xfrm>
              <a:off x="758706" y="1391267"/>
              <a:ext cx="1248900" cy="2790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56" name="Google Shape;656;p82"/>
            <p:cNvSpPr txBox="1"/>
            <p:nvPr/>
          </p:nvSpPr>
          <p:spPr>
            <a:xfrm>
              <a:off x="758706" y="1391267"/>
              <a:ext cx="1248900" cy="2790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PI-19</a:t>
              </a:r>
              <a:endParaRPr sz="1000"/>
            </a:p>
          </p:txBody>
        </p:sp>
        <p:sp>
          <p:nvSpPr>
            <p:cNvPr id="657" name="Google Shape;657;p82"/>
            <p:cNvSpPr/>
            <p:nvPr/>
          </p:nvSpPr>
          <p:spPr>
            <a:xfrm>
              <a:off x="286932" y="537272"/>
              <a:ext cx="2194200" cy="6849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58" name="Google Shape;658;p82"/>
            <p:cNvSpPr txBox="1"/>
            <p:nvPr/>
          </p:nvSpPr>
          <p:spPr>
            <a:xfrm>
              <a:off x="286932" y="537272"/>
              <a:ext cx="2194200" cy="6849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Bulk payments enhancements</a:t>
              </a:r>
              <a:endParaRPr sz="900" b="0" i="0">
                <a:solidFill>
                  <a:schemeClr val="dk1"/>
                </a:solidFill>
                <a:latin typeface="Arial"/>
                <a:ea typeface="Arial"/>
                <a:cs typeface="Arial"/>
                <a:sym typeface="Arial"/>
              </a:endParaRPr>
            </a:p>
          </p:txBody>
        </p:sp>
        <p:cxnSp>
          <p:nvCxnSpPr>
            <p:cNvPr id="659" name="Google Shape;659;p82"/>
            <p:cNvCxnSpPr/>
            <p:nvPr/>
          </p:nvCxnSpPr>
          <p:spPr>
            <a:xfrm>
              <a:off x="1383109" y="1879932"/>
              <a:ext cx="0" cy="162600"/>
            </a:xfrm>
            <a:prstGeom prst="straightConnector1">
              <a:avLst/>
            </a:prstGeom>
            <a:noFill/>
            <a:ln w="12700" cap="flat" cmpd="sng">
              <a:solidFill>
                <a:srgbClr val="000000"/>
              </a:solidFill>
              <a:prstDash val="solid"/>
              <a:miter lim="800000"/>
              <a:headEnd type="none" w="sm" len="sm"/>
              <a:tailEnd type="none" w="sm" len="sm"/>
            </a:ln>
          </p:spPr>
        </p:cxnSp>
        <p:sp>
          <p:nvSpPr>
            <p:cNvPr id="660" name="Google Shape;660;p82"/>
            <p:cNvSpPr/>
            <p:nvPr/>
          </p:nvSpPr>
          <p:spPr>
            <a:xfrm>
              <a:off x="2225043" y="2799405"/>
              <a:ext cx="1082400" cy="3561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61" name="Google Shape;661;p82"/>
            <p:cNvSpPr txBox="1"/>
            <p:nvPr/>
          </p:nvSpPr>
          <p:spPr>
            <a:xfrm>
              <a:off x="2225043" y="2799405"/>
              <a:ext cx="1082400" cy="3561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PI-20</a:t>
              </a:r>
              <a:endParaRPr sz="1000"/>
            </a:p>
          </p:txBody>
        </p:sp>
        <p:sp>
          <p:nvSpPr>
            <p:cNvPr id="662" name="Google Shape;662;p82"/>
            <p:cNvSpPr/>
            <p:nvPr/>
          </p:nvSpPr>
          <p:spPr>
            <a:xfrm>
              <a:off x="1549082" y="3255920"/>
              <a:ext cx="2434200" cy="6813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63" name="Google Shape;663;p82"/>
            <p:cNvSpPr txBox="1"/>
            <p:nvPr/>
          </p:nvSpPr>
          <p:spPr>
            <a:xfrm>
              <a:off x="1679404" y="3255920"/>
              <a:ext cx="2304000" cy="5487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800" b="0" i="0">
                  <a:solidFill>
                    <a:schemeClr val="dk1"/>
                  </a:solidFill>
                  <a:latin typeface="Arial"/>
                  <a:ea typeface="Arial"/>
                  <a:cs typeface="Arial"/>
                  <a:sym typeface="Arial"/>
                </a:rPr>
                <a:t>ML TTK enhancements,</a:t>
              </a:r>
              <a:endParaRPr sz="800"/>
            </a:p>
            <a:p>
              <a:pPr marL="0" marR="0" lvl="0" indent="0" algn="ctr" rtl="0">
                <a:lnSpc>
                  <a:spcPct val="100000"/>
                </a:lnSpc>
                <a:spcBef>
                  <a:spcPts val="0"/>
                </a:spcBef>
                <a:spcAft>
                  <a:spcPts val="0"/>
                </a:spcAft>
                <a:buClr>
                  <a:schemeClr val="dk1"/>
                </a:buClr>
                <a:buSzPts val="900"/>
                <a:buFont typeface="Arial"/>
                <a:buNone/>
              </a:pPr>
              <a:r>
                <a:rPr lang="en" sz="800" b="0" i="0">
                  <a:solidFill>
                    <a:schemeClr val="dk1"/>
                  </a:solidFill>
                  <a:latin typeface="Arial"/>
                  <a:ea typeface="Arial"/>
                  <a:cs typeface="Arial"/>
                  <a:sym typeface="Arial"/>
                </a:rPr>
                <a:t>Rules UI enhancements</a:t>
              </a:r>
              <a:endParaRPr sz="800"/>
            </a:p>
          </p:txBody>
        </p:sp>
        <p:cxnSp>
          <p:nvCxnSpPr>
            <p:cNvPr id="664" name="Google Shape;664;p82"/>
            <p:cNvCxnSpPr/>
            <p:nvPr/>
          </p:nvCxnSpPr>
          <p:spPr>
            <a:xfrm>
              <a:off x="2766218" y="2443026"/>
              <a:ext cx="0" cy="207600"/>
            </a:xfrm>
            <a:prstGeom prst="straightConnector1">
              <a:avLst/>
            </a:prstGeom>
            <a:noFill/>
            <a:ln w="12700" cap="flat" cmpd="sng">
              <a:solidFill>
                <a:schemeClr val="accent5"/>
              </a:solidFill>
              <a:prstDash val="solid"/>
              <a:miter lim="800000"/>
              <a:headEnd type="none" w="sm" len="sm"/>
              <a:tailEnd type="none" w="sm" len="sm"/>
            </a:ln>
          </p:spPr>
        </p:cxnSp>
        <p:sp>
          <p:nvSpPr>
            <p:cNvPr id="665" name="Google Shape;665;p82"/>
            <p:cNvSpPr/>
            <p:nvPr/>
          </p:nvSpPr>
          <p:spPr>
            <a:xfrm rot="2700000">
              <a:off x="1365077" y="2101803"/>
              <a:ext cx="36062" cy="36062"/>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66" name="Google Shape;666;p82"/>
            <p:cNvSpPr/>
            <p:nvPr/>
          </p:nvSpPr>
          <p:spPr>
            <a:xfrm rot="2700000">
              <a:off x="2750521" y="2372598"/>
              <a:ext cx="31396" cy="31396"/>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67" name="Google Shape;667;p82"/>
            <p:cNvSpPr/>
            <p:nvPr/>
          </p:nvSpPr>
          <p:spPr>
            <a:xfrm>
              <a:off x="3477420" y="1391267"/>
              <a:ext cx="1343700" cy="2790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68" name="Google Shape;668;p82"/>
            <p:cNvSpPr txBox="1"/>
            <p:nvPr/>
          </p:nvSpPr>
          <p:spPr>
            <a:xfrm>
              <a:off x="3477420" y="1391267"/>
              <a:ext cx="1343700" cy="2790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PIs 20/21</a:t>
              </a:r>
              <a:endParaRPr sz="1000"/>
            </a:p>
          </p:txBody>
        </p:sp>
        <p:sp>
          <p:nvSpPr>
            <p:cNvPr id="669" name="Google Shape;669;p82"/>
            <p:cNvSpPr/>
            <p:nvPr/>
          </p:nvSpPr>
          <p:spPr>
            <a:xfrm>
              <a:off x="3060331" y="293482"/>
              <a:ext cx="2194200" cy="9075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70" name="Google Shape;670;p82"/>
            <p:cNvSpPr txBox="1"/>
            <p:nvPr/>
          </p:nvSpPr>
          <p:spPr>
            <a:xfrm>
              <a:off x="3060331" y="293482"/>
              <a:ext cx="2194200" cy="9075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Separation of external dependencies, Bulk SDK support, </a:t>
              </a:r>
              <a:endParaRPr sz="900" b="0" i="0">
                <a:solidFill>
                  <a:schemeClr val="dk1"/>
                </a:solidFill>
                <a:latin typeface="Arial"/>
                <a:ea typeface="Arial"/>
                <a:cs typeface="Arial"/>
                <a:sym typeface="Arial"/>
              </a:endParaRPr>
            </a:p>
          </p:txBody>
        </p:sp>
        <p:cxnSp>
          <p:nvCxnSpPr>
            <p:cNvPr id="671" name="Google Shape;671;p82"/>
            <p:cNvCxnSpPr/>
            <p:nvPr/>
          </p:nvCxnSpPr>
          <p:spPr>
            <a:xfrm>
              <a:off x="4149328" y="1879932"/>
              <a:ext cx="0" cy="162600"/>
            </a:xfrm>
            <a:prstGeom prst="straightConnector1">
              <a:avLst/>
            </a:prstGeom>
            <a:noFill/>
            <a:ln w="12700" cap="flat" cmpd="sng">
              <a:solidFill>
                <a:schemeClr val="accent5"/>
              </a:solidFill>
              <a:prstDash val="solid"/>
              <a:miter lim="800000"/>
              <a:headEnd type="none" w="sm" len="sm"/>
              <a:tailEnd type="none" w="sm" len="sm"/>
            </a:ln>
          </p:spPr>
        </p:cxnSp>
        <p:sp>
          <p:nvSpPr>
            <p:cNvPr id="672" name="Google Shape;672;p82"/>
            <p:cNvSpPr/>
            <p:nvPr/>
          </p:nvSpPr>
          <p:spPr>
            <a:xfrm>
              <a:off x="4976620" y="2766685"/>
              <a:ext cx="1111500" cy="4212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73" name="Google Shape;673;p82"/>
            <p:cNvSpPr txBox="1"/>
            <p:nvPr/>
          </p:nvSpPr>
          <p:spPr>
            <a:xfrm>
              <a:off x="4976620" y="2766685"/>
              <a:ext cx="1111500" cy="4212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PI-21</a:t>
              </a:r>
              <a:endParaRPr sz="1000"/>
            </a:p>
          </p:txBody>
        </p:sp>
        <p:sp>
          <p:nvSpPr>
            <p:cNvPr id="674" name="Google Shape;674;p82"/>
            <p:cNvSpPr/>
            <p:nvPr/>
          </p:nvSpPr>
          <p:spPr>
            <a:xfrm>
              <a:off x="4315301" y="3297279"/>
              <a:ext cx="2434200" cy="9075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75" name="Google Shape;675;p82"/>
            <p:cNvSpPr txBox="1"/>
            <p:nvPr/>
          </p:nvSpPr>
          <p:spPr>
            <a:xfrm>
              <a:off x="4315304" y="3297286"/>
              <a:ext cx="2434200" cy="7341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800" b="0" i="0">
                  <a:solidFill>
                    <a:schemeClr val="dk1"/>
                  </a:solidFill>
                  <a:latin typeface="Arial"/>
                  <a:ea typeface="Arial"/>
                  <a:cs typeface="Arial"/>
                  <a:sym typeface="Arial"/>
                </a:rPr>
                <a:t>SDK Support for RTP, DevOps; Move to EKS,</a:t>
              </a:r>
              <a:endParaRPr sz="800"/>
            </a:p>
            <a:p>
              <a:pPr marL="0" marR="0" lvl="0" indent="0" algn="ctr" rtl="0">
                <a:lnSpc>
                  <a:spcPct val="100000"/>
                </a:lnSpc>
                <a:spcBef>
                  <a:spcPts val="0"/>
                </a:spcBef>
                <a:spcAft>
                  <a:spcPts val="0"/>
                </a:spcAft>
                <a:buClr>
                  <a:schemeClr val="dk1"/>
                </a:buClr>
                <a:buSzPts val="900"/>
                <a:buFont typeface="Arial"/>
                <a:buNone/>
              </a:pPr>
              <a:r>
                <a:rPr lang="en" sz="800" b="1" i="0">
                  <a:solidFill>
                    <a:schemeClr val="dk1"/>
                  </a:solidFill>
                  <a:latin typeface="Arial"/>
                  <a:ea typeface="Arial"/>
                  <a:cs typeface="Arial"/>
                  <a:sym typeface="Arial"/>
                </a:rPr>
                <a:t>IaC </a:t>
              </a:r>
              <a:r>
                <a:rPr lang="en" sz="800" b="1" i="0">
                  <a:solidFill>
                    <a:srgbClr val="7030A0"/>
                  </a:solidFill>
                  <a:latin typeface="Arial"/>
                  <a:ea typeface="Arial"/>
                  <a:cs typeface="Arial"/>
                  <a:sym typeface="Arial"/>
                </a:rPr>
                <a:t>v4.1.0</a:t>
              </a:r>
              <a:endParaRPr sz="800" b="0" i="0">
                <a:solidFill>
                  <a:schemeClr val="dk1"/>
                </a:solidFill>
                <a:latin typeface="Arial"/>
                <a:ea typeface="Arial"/>
                <a:cs typeface="Arial"/>
                <a:sym typeface="Arial"/>
              </a:endParaRPr>
            </a:p>
          </p:txBody>
        </p:sp>
        <p:cxnSp>
          <p:nvCxnSpPr>
            <p:cNvPr id="676" name="Google Shape;676;p82"/>
            <p:cNvCxnSpPr/>
            <p:nvPr/>
          </p:nvCxnSpPr>
          <p:spPr>
            <a:xfrm>
              <a:off x="5532437" y="2423846"/>
              <a:ext cx="0" cy="245700"/>
            </a:xfrm>
            <a:prstGeom prst="straightConnector1">
              <a:avLst/>
            </a:prstGeom>
            <a:noFill/>
            <a:ln w="12700" cap="flat" cmpd="sng">
              <a:solidFill>
                <a:schemeClr val="accent5"/>
              </a:solidFill>
              <a:prstDash val="solid"/>
              <a:miter lim="800000"/>
              <a:headEnd type="none" w="sm" len="sm"/>
              <a:tailEnd type="none" w="sm" len="sm"/>
            </a:ln>
          </p:spPr>
        </p:cxnSp>
        <p:sp>
          <p:nvSpPr>
            <p:cNvPr id="677" name="Google Shape;677;p82"/>
            <p:cNvSpPr/>
            <p:nvPr/>
          </p:nvSpPr>
          <p:spPr>
            <a:xfrm rot="2700000">
              <a:off x="4131296" y="2101803"/>
              <a:ext cx="36062" cy="36062"/>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78" name="Google Shape;678;p82"/>
            <p:cNvSpPr/>
            <p:nvPr/>
          </p:nvSpPr>
          <p:spPr>
            <a:xfrm rot="2700000">
              <a:off x="5516314" y="2371950"/>
              <a:ext cx="32244" cy="32244"/>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79" name="Google Shape;679;p82"/>
            <p:cNvSpPr/>
            <p:nvPr/>
          </p:nvSpPr>
          <p:spPr>
            <a:xfrm>
              <a:off x="6219795" y="1358993"/>
              <a:ext cx="1391400" cy="3435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80" name="Google Shape;680;p82"/>
            <p:cNvSpPr txBox="1"/>
            <p:nvPr/>
          </p:nvSpPr>
          <p:spPr>
            <a:xfrm>
              <a:off x="6219795" y="1358993"/>
              <a:ext cx="1391400" cy="3435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PI-22</a:t>
              </a:r>
              <a:endParaRPr sz="1000"/>
            </a:p>
          </p:txBody>
        </p:sp>
        <p:sp>
          <p:nvSpPr>
            <p:cNvPr id="681" name="Google Shape;681;p82"/>
            <p:cNvSpPr/>
            <p:nvPr/>
          </p:nvSpPr>
          <p:spPr>
            <a:xfrm>
              <a:off x="5817397" y="566122"/>
              <a:ext cx="2194200" cy="6849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82" name="Google Shape;682;p82"/>
            <p:cNvSpPr txBox="1"/>
            <p:nvPr/>
          </p:nvSpPr>
          <p:spPr>
            <a:xfrm>
              <a:off x="5817397" y="566122"/>
              <a:ext cx="2194200" cy="6849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Node upgrade to v18,</a:t>
              </a:r>
              <a:endParaRPr sz="1000"/>
            </a:p>
            <a:p>
              <a:pPr marL="0" marR="0" lvl="0" indent="0" algn="ctr" rtl="0">
                <a:lnSpc>
                  <a:spcPct val="100000"/>
                </a:lnSpc>
                <a:spcBef>
                  <a:spcPts val="0"/>
                </a:spcBef>
                <a:spcAft>
                  <a:spcPts val="0"/>
                </a:spcAft>
                <a:buClr>
                  <a:schemeClr val="dk1"/>
                </a:buClr>
                <a:buSzPts val="900"/>
                <a:buFont typeface="Arial"/>
                <a:buNone/>
              </a:pPr>
              <a:r>
                <a:rPr lang="en" sz="900" b="0" i="0">
                  <a:solidFill>
                    <a:schemeClr val="dk1"/>
                  </a:solidFill>
                  <a:latin typeface="Arial"/>
                  <a:ea typeface="Arial"/>
                  <a:cs typeface="Arial"/>
                  <a:sym typeface="Arial"/>
                </a:rPr>
                <a:t>Performance</a:t>
              </a:r>
              <a:endParaRPr sz="1000"/>
            </a:p>
          </p:txBody>
        </p:sp>
        <p:cxnSp>
          <p:nvCxnSpPr>
            <p:cNvPr id="683" name="Google Shape;683;p82"/>
            <p:cNvCxnSpPr/>
            <p:nvPr/>
          </p:nvCxnSpPr>
          <p:spPr>
            <a:xfrm>
              <a:off x="6915546" y="1861105"/>
              <a:ext cx="0" cy="200400"/>
            </a:xfrm>
            <a:prstGeom prst="straightConnector1">
              <a:avLst/>
            </a:prstGeom>
            <a:noFill/>
            <a:ln w="12700" cap="flat" cmpd="sng">
              <a:solidFill>
                <a:schemeClr val="accent5"/>
              </a:solidFill>
              <a:prstDash val="solid"/>
              <a:miter lim="800000"/>
              <a:headEnd type="none" w="sm" len="sm"/>
              <a:tailEnd type="none" w="sm" len="sm"/>
            </a:ln>
          </p:spPr>
        </p:cxnSp>
        <p:sp>
          <p:nvSpPr>
            <p:cNvPr id="684" name="Google Shape;684;p82"/>
            <p:cNvSpPr/>
            <p:nvPr/>
          </p:nvSpPr>
          <p:spPr>
            <a:xfrm>
              <a:off x="7815891" y="2755927"/>
              <a:ext cx="965400" cy="4425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85" name="Google Shape;685;p82"/>
            <p:cNvSpPr txBox="1"/>
            <p:nvPr/>
          </p:nvSpPr>
          <p:spPr>
            <a:xfrm>
              <a:off x="7815891" y="2755927"/>
              <a:ext cx="965400" cy="4425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PI-23</a:t>
              </a:r>
              <a:endParaRPr sz="1000"/>
            </a:p>
          </p:txBody>
        </p:sp>
        <p:sp>
          <p:nvSpPr>
            <p:cNvPr id="686" name="Google Shape;686;p82"/>
            <p:cNvSpPr/>
            <p:nvPr/>
          </p:nvSpPr>
          <p:spPr>
            <a:xfrm>
              <a:off x="7081520" y="3367904"/>
              <a:ext cx="2434200" cy="11643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87" name="Google Shape;687;p82"/>
            <p:cNvSpPr txBox="1"/>
            <p:nvPr/>
          </p:nvSpPr>
          <p:spPr>
            <a:xfrm>
              <a:off x="7153003" y="3462122"/>
              <a:ext cx="2194200" cy="6399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800" b="0" i="0">
                  <a:solidFill>
                    <a:schemeClr val="dk1"/>
                  </a:solidFill>
                  <a:latin typeface="Arial"/>
                  <a:ea typeface="Arial"/>
                  <a:cs typeface="Arial"/>
                  <a:sym typeface="Arial"/>
                </a:rPr>
                <a:t>Performance</a:t>
              </a:r>
              <a:r>
                <a:rPr lang="en" sz="800">
                  <a:solidFill>
                    <a:schemeClr val="dk1"/>
                  </a:solidFill>
                </a:rPr>
                <a:t> improvements :Batching, logging. Release automation. IaC </a:t>
              </a:r>
              <a:r>
                <a:rPr lang="en" sz="800" b="1" u="sng">
                  <a:solidFill>
                    <a:schemeClr val="hlink"/>
                  </a:solidFill>
                  <a:hlinkClick r:id="rId3"/>
                </a:rPr>
                <a:t>v5.0.0</a:t>
              </a:r>
              <a:endParaRPr sz="800" b="1">
                <a:solidFill>
                  <a:schemeClr val="dk1"/>
                </a:solidFill>
              </a:endParaRPr>
            </a:p>
          </p:txBody>
        </p:sp>
        <p:cxnSp>
          <p:nvCxnSpPr>
            <p:cNvPr id="688" name="Google Shape;688;p82"/>
            <p:cNvCxnSpPr/>
            <p:nvPr/>
          </p:nvCxnSpPr>
          <p:spPr>
            <a:xfrm>
              <a:off x="8298656" y="2417571"/>
              <a:ext cx="0" cy="258300"/>
            </a:xfrm>
            <a:prstGeom prst="straightConnector1">
              <a:avLst/>
            </a:prstGeom>
            <a:noFill/>
            <a:ln w="12700" cap="flat" cmpd="sng">
              <a:solidFill>
                <a:schemeClr val="accent5"/>
              </a:solidFill>
              <a:prstDash val="solid"/>
              <a:miter lim="800000"/>
              <a:headEnd type="none" w="sm" len="sm"/>
              <a:tailEnd type="none" w="sm" len="sm"/>
            </a:ln>
          </p:spPr>
        </p:cxnSp>
        <p:sp>
          <p:nvSpPr>
            <p:cNvPr id="689" name="Google Shape;689;p82"/>
            <p:cNvSpPr/>
            <p:nvPr/>
          </p:nvSpPr>
          <p:spPr>
            <a:xfrm rot="2700000">
              <a:off x="6895394" y="2099744"/>
              <a:ext cx="40305" cy="40305"/>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90" name="Google Shape;690;p82"/>
            <p:cNvSpPr/>
            <p:nvPr/>
          </p:nvSpPr>
          <p:spPr>
            <a:xfrm rot="2700000">
              <a:off x="8284655" y="2374064"/>
              <a:ext cx="28001" cy="28001"/>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91" name="Google Shape;691;p82"/>
            <p:cNvSpPr/>
            <p:nvPr/>
          </p:nvSpPr>
          <p:spPr>
            <a:xfrm>
              <a:off x="9040359" y="1314983"/>
              <a:ext cx="1282800" cy="431400"/>
            </a:xfrm>
            <a:prstGeom prst="rect">
              <a:avLst/>
            </a:prstGeom>
            <a:noFill/>
            <a:ln w="12700" cap="flat" cmpd="sng">
              <a:solidFill>
                <a:srgbClr val="CFD5F6"/>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92" name="Google Shape;692;p82"/>
            <p:cNvSpPr txBox="1"/>
            <p:nvPr/>
          </p:nvSpPr>
          <p:spPr>
            <a:xfrm>
              <a:off x="9040359" y="1314983"/>
              <a:ext cx="1282800" cy="431400"/>
            </a:xfrm>
            <a:prstGeom prst="rect">
              <a:avLst/>
            </a:prstGeom>
            <a:noFill/>
            <a:ln>
              <a:noFill/>
            </a:ln>
          </p:spPr>
          <p:txBody>
            <a:bodyPr spcFirstLastPara="1" wrap="square" lIns="38100" tIns="0" rIns="38100" bIns="0" anchor="ctr" anchorCtr="0">
              <a:noAutofit/>
            </a:bodyPr>
            <a:lstStyle/>
            <a:p>
              <a:pPr marL="0" marR="0" lvl="0" indent="0" algn="ctr" rtl="0">
                <a:lnSpc>
                  <a:spcPct val="110000"/>
                </a:lnSpc>
                <a:spcBef>
                  <a:spcPts val="0"/>
                </a:spcBef>
                <a:spcAft>
                  <a:spcPts val="0"/>
                </a:spcAft>
                <a:buClr>
                  <a:schemeClr val="accent2"/>
                </a:buClr>
                <a:buSzPts val="700"/>
                <a:buFont typeface="Arial"/>
                <a:buNone/>
              </a:pPr>
              <a:r>
                <a:rPr lang="en" sz="700" b="1" i="0">
                  <a:solidFill>
                    <a:schemeClr val="accent2"/>
                  </a:solidFill>
                  <a:latin typeface="Arial"/>
                  <a:ea typeface="Arial"/>
                  <a:cs typeface="Arial"/>
                  <a:sym typeface="Arial"/>
                </a:rPr>
                <a:t>PI-2</a:t>
              </a:r>
              <a:r>
                <a:rPr lang="en" sz="700" b="1">
                  <a:solidFill>
                    <a:schemeClr val="accent2"/>
                  </a:solidFill>
                </a:rPr>
                <a:t>5</a:t>
              </a:r>
              <a:endParaRPr sz="1000"/>
            </a:p>
          </p:txBody>
        </p:sp>
        <p:sp>
          <p:nvSpPr>
            <p:cNvPr id="693" name="Google Shape;693;p82"/>
            <p:cNvSpPr/>
            <p:nvPr/>
          </p:nvSpPr>
          <p:spPr>
            <a:xfrm>
              <a:off x="8592769" y="566122"/>
              <a:ext cx="2194200" cy="684900"/>
            </a:xfrm>
            <a:prstGeom prst="rect">
              <a:avLst/>
            </a:prstGeom>
            <a:noFill/>
            <a:ln>
              <a:noFill/>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sp>
          <p:nvSpPr>
            <p:cNvPr id="694" name="Google Shape;694;p82"/>
            <p:cNvSpPr txBox="1"/>
            <p:nvPr/>
          </p:nvSpPr>
          <p:spPr>
            <a:xfrm>
              <a:off x="8871037" y="2982504"/>
              <a:ext cx="2194200" cy="4425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800">
                  <a:solidFill>
                    <a:schemeClr val="dk1"/>
                  </a:solidFill>
                </a:rPr>
                <a:t>PR reviews, then RC</a:t>
              </a:r>
              <a:endParaRPr sz="800" b="0" i="0">
                <a:solidFill>
                  <a:schemeClr val="dk1"/>
                </a:solidFill>
                <a:latin typeface="Arial"/>
                <a:ea typeface="Arial"/>
                <a:cs typeface="Arial"/>
                <a:sym typeface="Arial"/>
              </a:endParaRPr>
            </a:p>
          </p:txBody>
        </p:sp>
        <p:cxnSp>
          <p:nvCxnSpPr>
            <p:cNvPr id="695" name="Google Shape;695;p82"/>
            <p:cNvCxnSpPr/>
            <p:nvPr/>
          </p:nvCxnSpPr>
          <p:spPr>
            <a:xfrm>
              <a:off x="9681765" y="1835433"/>
              <a:ext cx="0" cy="251700"/>
            </a:xfrm>
            <a:prstGeom prst="straightConnector1">
              <a:avLst/>
            </a:prstGeom>
            <a:noFill/>
            <a:ln w="12700" cap="flat" cmpd="sng">
              <a:solidFill>
                <a:schemeClr val="accent5"/>
              </a:solidFill>
              <a:prstDash val="solid"/>
              <a:miter lim="800000"/>
              <a:headEnd type="none" w="sm" len="sm"/>
              <a:tailEnd type="none" w="sm" len="sm"/>
            </a:ln>
          </p:spPr>
        </p:cxnSp>
        <p:sp>
          <p:nvSpPr>
            <p:cNvPr id="696" name="Google Shape;696;p82"/>
            <p:cNvSpPr/>
            <p:nvPr/>
          </p:nvSpPr>
          <p:spPr>
            <a:xfrm rot="2700000">
              <a:off x="9663097" y="2101355"/>
              <a:ext cx="37335" cy="37335"/>
            </a:xfrm>
            <a:prstGeom prst="rect">
              <a:avLst/>
            </a:prstGeom>
            <a:solidFill>
              <a:schemeClr val="accent5"/>
            </a:solidFill>
            <a:ln w="9525"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endParaRPr/>
            </a:p>
          </p:txBody>
        </p:sp>
      </p:grpSp>
      <p:sp>
        <p:nvSpPr>
          <p:cNvPr id="697" name="Google Shape;697;p82"/>
          <p:cNvSpPr txBox="1">
            <a:spLocks noGrp="1"/>
          </p:cNvSpPr>
          <p:nvPr>
            <p:ph type="body" idx="3"/>
          </p:nvPr>
        </p:nvSpPr>
        <p:spPr>
          <a:xfrm>
            <a:off x="1038834" y="3043658"/>
            <a:ext cx="823200" cy="411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0070C0"/>
              </a:buClr>
              <a:buSzPts val="1800"/>
              <a:buNone/>
            </a:pPr>
            <a:r>
              <a:rPr lang="en" sz="1800">
                <a:solidFill>
                  <a:srgbClr val="0070C0"/>
                </a:solidFill>
              </a:rPr>
              <a:t>14.1.0</a:t>
            </a:r>
            <a:endParaRPr/>
          </a:p>
        </p:txBody>
      </p:sp>
      <p:sp>
        <p:nvSpPr>
          <p:cNvPr id="698" name="Google Shape;698;p82"/>
          <p:cNvSpPr txBox="1">
            <a:spLocks noGrp="1"/>
          </p:cNvSpPr>
          <p:nvPr>
            <p:ph type="body" idx="4"/>
          </p:nvPr>
        </p:nvSpPr>
        <p:spPr>
          <a:xfrm>
            <a:off x="2080255" y="2670690"/>
            <a:ext cx="823200" cy="411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0070C0"/>
              </a:buClr>
              <a:buSzPts val="1800"/>
              <a:buNone/>
            </a:pPr>
            <a:r>
              <a:rPr lang="en" sz="1800">
                <a:solidFill>
                  <a:srgbClr val="0070C0"/>
                </a:solidFill>
              </a:rPr>
              <a:t>14.1.1</a:t>
            </a:r>
            <a:endParaRPr/>
          </a:p>
        </p:txBody>
      </p:sp>
      <p:sp>
        <p:nvSpPr>
          <p:cNvPr id="699" name="Google Shape;699;p82"/>
          <p:cNvSpPr txBox="1">
            <a:spLocks noGrp="1"/>
          </p:cNvSpPr>
          <p:nvPr>
            <p:ph type="body" idx="5"/>
          </p:nvPr>
        </p:nvSpPr>
        <p:spPr>
          <a:xfrm>
            <a:off x="3121676" y="3043658"/>
            <a:ext cx="916800" cy="411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0070C0"/>
              </a:buClr>
              <a:buSzPts val="2100"/>
              <a:buNone/>
            </a:pPr>
            <a:r>
              <a:rPr lang="en">
                <a:solidFill>
                  <a:srgbClr val="0070C0"/>
                </a:solidFill>
              </a:rPr>
              <a:t>15.0.0</a:t>
            </a:r>
            <a:endParaRPr>
              <a:solidFill>
                <a:srgbClr val="0070C0"/>
              </a:solidFill>
            </a:endParaRPr>
          </a:p>
        </p:txBody>
      </p:sp>
      <p:sp>
        <p:nvSpPr>
          <p:cNvPr id="700" name="Google Shape;700;p82"/>
          <p:cNvSpPr txBox="1">
            <a:spLocks noGrp="1"/>
          </p:cNvSpPr>
          <p:nvPr>
            <p:ph type="body" idx="6"/>
          </p:nvPr>
        </p:nvSpPr>
        <p:spPr>
          <a:xfrm>
            <a:off x="4052166" y="2607128"/>
            <a:ext cx="1036200" cy="510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7030A0"/>
              </a:buClr>
              <a:buSzPts val="2400"/>
              <a:buNone/>
            </a:pPr>
            <a:r>
              <a:rPr lang="en">
                <a:solidFill>
                  <a:srgbClr val="0070C0"/>
                </a:solidFill>
                <a:uFill>
                  <a:noFill/>
                </a:uFill>
                <a:hlinkClick r:id="rId4">
                  <a:extLst>
                    <a:ext uri="{A12FA001-AC4F-418D-AE19-62706E023703}">
                      <ahyp:hlinkClr xmlns:ahyp="http://schemas.microsoft.com/office/drawing/2018/hyperlinkcolor" val="tx"/>
                    </a:ext>
                  </a:extLst>
                </a:hlinkClick>
              </a:rPr>
              <a:t>15.1.0</a:t>
            </a:r>
            <a:endParaRPr>
              <a:solidFill>
                <a:srgbClr val="0070C0"/>
              </a:solidFill>
            </a:endParaRPr>
          </a:p>
        </p:txBody>
      </p:sp>
      <p:sp>
        <p:nvSpPr>
          <p:cNvPr id="701" name="Google Shape;701;p82"/>
          <p:cNvSpPr txBox="1">
            <a:spLocks noGrp="1"/>
          </p:cNvSpPr>
          <p:nvPr>
            <p:ph type="body" idx="7"/>
          </p:nvPr>
        </p:nvSpPr>
        <p:spPr>
          <a:xfrm>
            <a:off x="5204516" y="3043657"/>
            <a:ext cx="1207200" cy="611400"/>
          </a:xfrm>
          <a:prstGeom prst="rect">
            <a:avLst/>
          </a:prstGeom>
          <a:noFill/>
          <a:ln>
            <a:noFill/>
          </a:ln>
        </p:spPr>
        <p:txBody>
          <a:bodyPr spcFirstLastPara="1" wrap="square" lIns="68575" tIns="34275" rIns="68575" bIns="34275" anchor="t" anchorCtr="0">
            <a:noAutofit/>
          </a:bodyPr>
          <a:lstStyle/>
          <a:p>
            <a:pPr marL="0" lvl="0" indent="0" algn="ctr" rtl="0">
              <a:spcBef>
                <a:spcPts val="0"/>
              </a:spcBef>
              <a:spcAft>
                <a:spcPts val="0"/>
              </a:spcAft>
              <a:buClr>
                <a:srgbClr val="7030A0"/>
              </a:buClr>
              <a:buSzPts val="2400"/>
              <a:buNone/>
            </a:pPr>
            <a:r>
              <a:rPr lang="en" sz="1800">
                <a:solidFill>
                  <a:srgbClr val="0070C0"/>
                </a:solidFill>
                <a:uFill>
                  <a:noFill/>
                </a:uFill>
                <a:hlinkClick r:id="rId5">
                  <a:extLst>
                    <a:ext uri="{A12FA001-AC4F-418D-AE19-62706E023703}">
                      <ahyp:hlinkClr xmlns:ahyp="http://schemas.microsoft.com/office/drawing/2018/hyperlinkcolor" val="tx"/>
                    </a:ext>
                  </a:extLst>
                </a:hlinkClick>
              </a:rPr>
              <a:t>15.2.0</a:t>
            </a:r>
            <a:endParaRPr sz="1800">
              <a:solidFill>
                <a:srgbClr val="0070C0"/>
              </a:solidFill>
            </a:endParaRPr>
          </a:p>
          <a:p>
            <a:pPr marL="0" lvl="0" indent="0" algn="ctr" rtl="0">
              <a:lnSpc>
                <a:spcPct val="90000"/>
              </a:lnSpc>
              <a:spcBef>
                <a:spcPts val="700"/>
              </a:spcBef>
              <a:spcAft>
                <a:spcPts val="0"/>
              </a:spcAft>
              <a:buClr>
                <a:srgbClr val="00B050"/>
              </a:buClr>
              <a:buSzPts val="1500"/>
              <a:buNone/>
            </a:pPr>
            <a:r>
              <a:rPr lang="en" sz="1800" i="0">
                <a:solidFill>
                  <a:srgbClr val="0070C0"/>
                </a:solidFill>
              </a:rPr>
              <a:t>Acacia</a:t>
            </a:r>
            <a:endParaRPr sz="1800">
              <a:solidFill>
                <a:srgbClr val="0070C0"/>
              </a:solidFill>
            </a:endParaRPr>
          </a:p>
        </p:txBody>
      </p:sp>
      <p:sp>
        <p:nvSpPr>
          <p:cNvPr id="702" name="Google Shape;702;p82"/>
          <p:cNvSpPr txBox="1">
            <a:spLocks noGrp="1"/>
          </p:cNvSpPr>
          <p:nvPr>
            <p:ph type="body" idx="8"/>
          </p:nvPr>
        </p:nvSpPr>
        <p:spPr>
          <a:xfrm>
            <a:off x="6200812" y="2517290"/>
            <a:ext cx="947400" cy="411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00B0F0"/>
              </a:buClr>
              <a:buSzPts val="1800"/>
              <a:buNone/>
            </a:pPr>
            <a:r>
              <a:rPr lang="en" sz="1800" u="sng">
                <a:solidFill>
                  <a:srgbClr val="00B050"/>
                </a:solidFill>
                <a:hlinkClick r:id="rId6">
                  <a:extLst>
                    <a:ext uri="{A12FA001-AC4F-418D-AE19-62706E023703}">
                      <ahyp:hlinkClr xmlns:ahyp="http://schemas.microsoft.com/office/drawing/2018/hyperlinkcolor" val="tx"/>
                    </a:ext>
                  </a:extLst>
                </a:hlinkClick>
              </a:rPr>
              <a:t>16.0.0</a:t>
            </a:r>
            <a:endParaRPr sz="1800">
              <a:solidFill>
                <a:srgbClr val="00B050"/>
              </a:solidFill>
            </a:endParaRPr>
          </a:p>
          <a:p>
            <a:pPr marL="0" lvl="0" indent="0" algn="ctr" rtl="0">
              <a:lnSpc>
                <a:spcPct val="90000"/>
              </a:lnSpc>
              <a:spcBef>
                <a:spcPts val="0"/>
              </a:spcBef>
              <a:spcAft>
                <a:spcPts val="0"/>
              </a:spcAft>
              <a:buClr>
                <a:srgbClr val="00B0F0"/>
              </a:buClr>
              <a:buSzPts val="1800"/>
              <a:buNone/>
            </a:pPr>
            <a:r>
              <a:rPr lang="en" sz="1800">
                <a:solidFill>
                  <a:srgbClr val="00B050"/>
                </a:solidFill>
              </a:rPr>
              <a:t>Congo</a:t>
            </a:r>
            <a:endParaRPr sz="1800">
              <a:solidFill>
                <a:srgbClr val="00B050"/>
              </a:solidFill>
            </a:endParaRPr>
          </a:p>
        </p:txBody>
      </p:sp>
      <p:sp>
        <p:nvSpPr>
          <p:cNvPr id="703" name="Google Shape;703;p82"/>
          <p:cNvSpPr txBox="1">
            <a:spLocks noGrp="1"/>
          </p:cNvSpPr>
          <p:nvPr>
            <p:ph type="body" idx="9"/>
          </p:nvPr>
        </p:nvSpPr>
        <p:spPr>
          <a:xfrm>
            <a:off x="7198550" y="3043650"/>
            <a:ext cx="1207200" cy="411600"/>
          </a:xfrm>
          <a:prstGeom prst="rect">
            <a:avLst/>
          </a:prstGeom>
          <a:noFill/>
          <a:ln>
            <a:noFill/>
          </a:ln>
        </p:spPr>
        <p:txBody>
          <a:bodyPr spcFirstLastPara="1" wrap="square" lIns="68575" tIns="34275" rIns="68575" bIns="34275" anchor="t" anchorCtr="0">
            <a:noAutofit/>
          </a:bodyPr>
          <a:lstStyle/>
          <a:p>
            <a:pPr marL="0" lvl="0" indent="0" algn="ctr" rtl="0">
              <a:lnSpc>
                <a:spcPct val="90000"/>
              </a:lnSpc>
              <a:spcBef>
                <a:spcPts val="0"/>
              </a:spcBef>
              <a:spcAft>
                <a:spcPts val="0"/>
              </a:spcAft>
              <a:buClr>
                <a:srgbClr val="00B0F0"/>
              </a:buClr>
              <a:buSzPts val="1800"/>
              <a:buNone/>
            </a:pPr>
            <a:r>
              <a:rPr lang="en" sz="1800" b="1" i="1">
                <a:solidFill>
                  <a:srgbClr val="00B0F0"/>
                </a:solidFill>
              </a:rPr>
              <a:t>17.0.0</a:t>
            </a:r>
            <a:r>
              <a:rPr lang="en" sz="1800" i="1">
                <a:solidFill>
                  <a:srgbClr val="00B0F0"/>
                </a:solidFill>
              </a:rPr>
              <a:t>*</a:t>
            </a:r>
            <a:endParaRPr sz="1800" i="1">
              <a:solidFill>
                <a:srgbClr val="00B0F0"/>
              </a:solidFill>
            </a:endParaRPr>
          </a:p>
          <a:p>
            <a:pPr marL="0" lvl="0" indent="0" algn="ctr" rtl="0">
              <a:lnSpc>
                <a:spcPct val="90000"/>
              </a:lnSpc>
              <a:spcBef>
                <a:spcPts val="0"/>
              </a:spcBef>
              <a:spcAft>
                <a:spcPts val="0"/>
              </a:spcAft>
              <a:buClr>
                <a:srgbClr val="00B0F0"/>
              </a:buClr>
              <a:buSzPts val="1800"/>
              <a:buNone/>
            </a:pPr>
            <a:r>
              <a:rPr lang="en" sz="1600" i="1">
                <a:solidFill>
                  <a:srgbClr val="00B0F0"/>
                </a:solidFill>
              </a:rPr>
              <a:t>Irrawaddy</a:t>
            </a:r>
            <a:endParaRPr sz="1600" i="1">
              <a:solidFill>
                <a:srgbClr val="00B0F0"/>
              </a:solidFill>
            </a:endParaRPr>
          </a:p>
        </p:txBody>
      </p:sp>
      <p:sp>
        <p:nvSpPr>
          <p:cNvPr id="704" name="Google Shape;704;p82"/>
          <p:cNvSpPr txBox="1"/>
          <p:nvPr/>
        </p:nvSpPr>
        <p:spPr>
          <a:xfrm>
            <a:off x="7008735" y="4856727"/>
            <a:ext cx="1963200" cy="1770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r>
              <a:rPr lang="en" sz="700" i="1">
                <a:solidFill>
                  <a:schemeClr val="dk1"/>
                </a:solidFill>
                <a:latin typeface="Arial"/>
                <a:ea typeface="Arial"/>
                <a:cs typeface="Arial"/>
                <a:sym typeface="Arial"/>
              </a:rPr>
              <a:t>* Version numbers guided by SemVer</a:t>
            </a:r>
            <a:endParaRPr sz="700" i="1">
              <a:solidFill>
                <a:schemeClr val="dk1"/>
              </a:solidFill>
              <a:latin typeface="Arial"/>
              <a:ea typeface="Arial"/>
              <a:cs typeface="Arial"/>
              <a:sym typeface="Arial"/>
            </a:endParaRPr>
          </a:p>
        </p:txBody>
      </p:sp>
      <p:sp>
        <p:nvSpPr>
          <p:cNvPr id="705" name="Google Shape;705;p82"/>
          <p:cNvSpPr txBox="1"/>
          <p:nvPr/>
        </p:nvSpPr>
        <p:spPr>
          <a:xfrm>
            <a:off x="346934" y="5276626"/>
            <a:ext cx="138600" cy="269400"/>
          </a:xfrm>
          <a:prstGeom prst="rect">
            <a:avLst/>
          </a:prstGeom>
          <a:noFill/>
          <a:ln>
            <a:noFill/>
          </a:ln>
        </p:spPr>
        <p:txBody>
          <a:bodyPr spcFirstLastPara="1" wrap="square" lIns="68575" tIns="34275" rIns="68575" bIns="34275" anchor="t" anchorCtr="0">
            <a:spAutoFit/>
          </a:bodyPr>
          <a:lstStyle/>
          <a:p>
            <a:pPr marL="0" marR="0" lvl="0" indent="0" algn="l" rtl="0">
              <a:spcBef>
                <a:spcPts val="0"/>
              </a:spcBef>
              <a:spcAft>
                <a:spcPts val="0"/>
              </a:spcAft>
              <a:buNone/>
            </a:pPr>
            <a:endParaRPr sz="1300">
              <a:solidFill>
                <a:schemeClr val="dk1"/>
              </a:solidFill>
              <a:latin typeface="Arial"/>
              <a:ea typeface="Arial"/>
              <a:cs typeface="Arial"/>
              <a:sym typeface="Arial"/>
            </a:endParaRPr>
          </a:p>
        </p:txBody>
      </p:sp>
      <p:sp>
        <p:nvSpPr>
          <p:cNvPr id="706" name="Google Shape;706;p82"/>
          <p:cNvSpPr txBox="1"/>
          <p:nvPr/>
        </p:nvSpPr>
        <p:spPr>
          <a:xfrm>
            <a:off x="6849550" y="1483095"/>
            <a:ext cx="1772100" cy="861000"/>
          </a:xfrm>
          <a:prstGeom prst="rect">
            <a:avLst/>
          </a:prstGeom>
          <a:noFill/>
          <a:ln>
            <a:noFill/>
          </a:ln>
        </p:spPr>
        <p:txBody>
          <a:bodyPr spcFirstLastPara="1" wrap="square" lIns="85725" tIns="85725" rIns="85725" bIns="85725" anchor="t" anchorCtr="0">
            <a:noAutofit/>
          </a:bodyPr>
          <a:lstStyle/>
          <a:p>
            <a:pPr marL="0" marR="0" lvl="0" indent="0" algn="ctr" rtl="0">
              <a:lnSpc>
                <a:spcPct val="100000"/>
              </a:lnSpc>
              <a:spcBef>
                <a:spcPts val="0"/>
              </a:spcBef>
              <a:spcAft>
                <a:spcPts val="0"/>
              </a:spcAft>
              <a:buClr>
                <a:schemeClr val="dk1"/>
              </a:buClr>
              <a:buSzPts val="900"/>
              <a:buFont typeface="Arial"/>
              <a:buNone/>
            </a:pPr>
            <a:r>
              <a:rPr lang="en" sz="800">
                <a:solidFill>
                  <a:schemeClr val="accent6"/>
                </a:solidFill>
              </a:rPr>
              <a:t>FX,</a:t>
            </a:r>
            <a:endParaRPr sz="800">
              <a:solidFill>
                <a:schemeClr val="accent6"/>
              </a:solidFill>
            </a:endParaRPr>
          </a:p>
          <a:p>
            <a:pPr marL="0" marR="0" lvl="0" indent="0" algn="ctr" rtl="0">
              <a:lnSpc>
                <a:spcPct val="100000"/>
              </a:lnSpc>
              <a:spcBef>
                <a:spcPts val="0"/>
              </a:spcBef>
              <a:spcAft>
                <a:spcPts val="0"/>
              </a:spcAft>
              <a:buClr>
                <a:schemeClr val="dk1"/>
              </a:buClr>
              <a:buSzPts val="900"/>
              <a:buFont typeface="Arial"/>
              <a:buNone/>
            </a:pPr>
            <a:r>
              <a:rPr lang="en" sz="800">
                <a:solidFill>
                  <a:schemeClr val="accent6"/>
                </a:solidFill>
              </a:rPr>
              <a:t>Inter-scheme</a:t>
            </a:r>
            <a:endParaRPr sz="800">
              <a:solidFill>
                <a:schemeClr val="accent6"/>
              </a:solidFill>
            </a:endParaRPr>
          </a:p>
          <a:p>
            <a:pPr marL="0" marR="0" lvl="0" indent="0" algn="ctr" rtl="0">
              <a:lnSpc>
                <a:spcPct val="100000"/>
              </a:lnSpc>
              <a:spcBef>
                <a:spcPts val="0"/>
              </a:spcBef>
              <a:spcAft>
                <a:spcPts val="0"/>
              </a:spcAft>
              <a:buClr>
                <a:schemeClr val="dk1"/>
              </a:buClr>
              <a:buSzPts val="900"/>
              <a:buFont typeface="Arial"/>
              <a:buNone/>
            </a:pPr>
            <a:r>
              <a:rPr lang="en" sz="800">
                <a:solidFill>
                  <a:schemeClr val="accent6"/>
                </a:solidFill>
              </a:rPr>
              <a:t>PQS Updates,</a:t>
            </a:r>
            <a:endParaRPr sz="800">
              <a:solidFill>
                <a:schemeClr val="accent6"/>
              </a:solidFill>
            </a:endParaRPr>
          </a:p>
          <a:p>
            <a:pPr marL="0" marR="0" lvl="0" indent="0" algn="ctr" rtl="0">
              <a:lnSpc>
                <a:spcPct val="100000"/>
              </a:lnSpc>
              <a:spcBef>
                <a:spcPts val="0"/>
              </a:spcBef>
              <a:spcAft>
                <a:spcPts val="0"/>
              </a:spcAft>
              <a:buClr>
                <a:schemeClr val="dk1"/>
              </a:buClr>
              <a:buSzPts val="900"/>
              <a:buFont typeface="Arial"/>
              <a:buNone/>
            </a:pPr>
            <a:r>
              <a:rPr lang="en" sz="800" b="0" i="0">
                <a:solidFill>
                  <a:schemeClr val="accent6"/>
                </a:solidFill>
                <a:latin typeface="Arial"/>
                <a:ea typeface="Arial"/>
                <a:cs typeface="Arial"/>
                <a:sym typeface="Arial"/>
              </a:rPr>
              <a:t>Performance</a:t>
            </a:r>
            <a:r>
              <a:rPr lang="en" sz="800">
                <a:solidFill>
                  <a:schemeClr val="accent6"/>
                </a:solidFill>
              </a:rPr>
              <a:t> improvements, Release automation,</a:t>
            </a:r>
            <a:endParaRPr sz="800">
              <a:solidFill>
                <a:schemeClr val="accent6"/>
              </a:solidFill>
            </a:endParaRPr>
          </a:p>
          <a:p>
            <a:pPr marL="0" marR="0" lvl="0" indent="0" algn="ctr" rtl="0">
              <a:lnSpc>
                <a:spcPct val="100000"/>
              </a:lnSpc>
              <a:spcBef>
                <a:spcPts val="0"/>
              </a:spcBef>
              <a:spcAft>
                <a:spcPts val="0"/>
              </a:spcAft>
              <a:buClr>
                <a:schemeClr val="dk1"/>
              </a:buClr>
              <a:buSzPts val="900"/>
              <a:buFont typeface="Arial"/>
              <a:buNone/>
            </a:pPr>
            <a:r>
              <a:rPr lang="en" sz="800">
                <a:solidFill>
                  <a:schemeClr val="accent6"/>
                </a:solidFill>
              </a:rPr>
              <a:t>IaC upgrades (v5.4.x+)</a:t>
            </a:r>
            <a:endParaRPr sz="800">
              <a:solidFill>
                <a:schemeClr val="accent6"/>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120"/>
          <p:cNvSpPr/>
          <p:nvPr/>
        </p:nvSpPr>
        <p:spPr>
          <a:xfrm>
            <a:off x="5831375" y="216650"/>
            <a:ext cx="2235300" cy="5844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pic>
        <p:nvPicPr>
          <p:cNvPr id="1341" name="Google Shape;1341;p120" descr="A screenshot of a cell phone&#10;&#10;Description automatically generated"/>
          <p:cNvPicPr preferRelativeResize="0"/>
          <p:nvPr/>
        </p:nvPicPr>
        <p:blipFill rotWithShape="1">
          <a:blip r:embed="rId3">
            <a:alphaModFix/>
          </a:blip>
          <a:srcRect/>
          <a:stretch/>
        </p:blipFill>
        <p:spPr>
          <a:xfrm>
            <a:off x="399638" y="1051369"/>
            <a:ext cx="8676525" cy="3726319"/>
          </a:xfrm>
          <a:prstGeom prst="rect">
            <a:avLst/>
          </a:prstGeom>
          <a:noFill/>
          <a:ln>
            <a:noFill/>
          </a:ln>
        </p:spPr>
      </p:pic>
      <p:sp>
        <p:nvSpPr>
          <p:cNvPr id="1342" name="Google Shape;1342;p120"/>
          <p:cNvSpPr/>
          <p:nvPr/>
        </p:nvSpPr>
        <p:spPr>
          <a:xfrm>
            <a:off x="457200" y="2500275"/>
            <a:ext cx="8525400" cy="2235000"/>
          </a:xfrm>
          <a:prstGeom prst="rect">
            <a:avLst/>
          </a:prstGeom>
          <a:noFill/>
          <a:ln w="19050" cap="flat" cmpd="sng">
            <a:solidFill>
              <a:srgbClr val="A583CB"/>
            </a:solidFill>
            <a:prstDash val="dash"/>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43" name="Google Shape;1343;p120"/>
          <p:cNvSpPr txBox="1">
            <a:spLocks noGrp="1"/>
          </p:cNvSpPr>
          <p:nvPr>
            <p:ph type="title"/>
          </p:nvPr>
        </p:nvSpPr>
        <p:spPr>
          <a:xfrm>
            <a:off x="174850" y="57169"/>
            <a:ext cx="7075200" cy="994200"/>
          </a:xfrm>
          <a:prstGeom prst="rect">
            <a:avLst/>
          </a:prstGeom>
        </p:spPr>
        <p:txBody>
          <a:bodyPr spcFirstLastPara="1" wrap="square" lIns="34275" tIns="17125" rIns="34275" bIns="17125" anchor="ctr" anchorCtr="0">
            <a:normAutofit/>
          </a:bodyPr>
          <a:lstStyle/>
          <a:p>
            <a:pPr marL="0" lvl="0" indent="0" algn="l" rtl="0">
              <a:lnSpc>
                <a:spcPct val="90000"/>
              </a:lnSpc>
              <a:spcBef>
                <a:spcPts val="0"/>
              </a:spcBef>
              <a:spcAft>
                <a:spcPts val="0"/>
              </a:spcAft>
              <a:buClr>
                <a:schemeClr val="dk1"/>
              </a:buClr>
              <a:buSzPts val="800"/>
              <a:buFont typeface="Arial"/>
              <a:buNone/>
            </a:pPr>
            <a:r>
              <a:rPr lang="en" sz="2500"/>
              <a:t>Deployment Architecture: </a:t>
            </a:r>
            <a:r>
              <a:rPr lang="en" sz="1700"/>
              <a:t>CI/CD Pipeline -</a:t>
            </a:r>
            <a:endParaRPr sz="1700"/>
          </a:p>
        </p:txBody>
      </p:sp>
      <p:sp>
        <p:nvSpPr>
          <p:cNvPr id="1344" name="Google Shape;1344;p120"/>
          <p:cNvSpPr/>
          <p:nvPr/>
        </p:nvSpPr>
        <p:spPr>
          <a:xfrm>
            <a:off x="510989" y="2598645"/>
            <a:ext cx="3428700" cy="2040600"/>
          </a:xfrm>
          <a:prstGeom prst="rect">
            <a:avLst/>
          </a:prstGeom>
          <a:noFill/>
          <a:ln w="19050" cap="flat" cmpd="sng">
            <a:solidFill>
              <a:srgbClr val="FF5D00"/>
            </a:solidFill>
            <a:prstDash val="dash"/>
            <a:miter lim="800000"/>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pic>
        <p:nvPicPr>
          <p:cNvPr id="1345" name="Google Shape;1345;p120"/>
          <p:cNvPicPr preferRelativeResize="0"/>
          <p:nvPr/>
        </p:nvPicPr>
        <p:blipFill rotWithShape="1">
          <a:blip r:embed="rId4">
            <a:alphaModFix/>
          </a:blip>
          <a:srcRect/>
          <a:stretch/>
        </p:blipFill>
        <p:spPr>
          <a:xfrm>
            <a:off x="4992694" y="2748393"/>
            <a:ext cx="57150" cy="0"/>
          </a:xfrm>
          <a:prstGeom prst="rect">
            <a:avLst/>
          </a:prstGeom>
          <a:noFill/>
          <a:ln>
            <a:noFill/>
          </a:ln>
        </p:spPr>
      </p:pic>
      <p:cxnSp>
        <p:nvCxnSpPr>
          <p:cNvPr id="1346" name="Google Shape;1346;p120"/>
          <p:cNvCxnSpPr/>
          <p:nvPr/>
        </p:nvCxnSpPr>
        <p:spPr>
          <a:xfrm>
            <a:off x="3706989" y="4511488"/>
            <a:ext cx="807000" cy="0"/>
          </a:xfrm>
          <a:prstGeom prst="straightConnector1">
            <a:avLst/>
          </a:prstGeom>
          <a:noFill/>
          <a:ln w="12700" cap="flat" cmpd="sng">
            <a:solidFill>
              <a:schemeClr val="dk1"/>
            </a:solidFill>
            <a:prstDash val="dash"/>
            <a:miter lim="800000"/>
            <a:headEnd type="oval" w="med" len="med"/>
            <a:tailEnd type="none" w="sm" len="sm"/>
          </a:ln>
        </p:spPr>
      </p:cxnSp>
      <p:cxnSp>
        <p:nvCxnSpPr>
          <p:cNvPr id="1347" name="Google Shape;1347;p120"/>
          <p:cNvCxnSpPr>
            <a:endCxn id="1348" idx="21"/>
          </p:cNvCxnSpPr>
          <p:nvPr/>
        </p:nvCxnSpPr>
        <p:spPr>
          <a:xfrm rot="10800000" flipH="1">
            <a:off x="5446059" y="1522327"/>
            <a:ext cx="470400" cy="1235100"/>
          </a:xfrm>
          <a:prstGeom prst="straightConnector1">
            <a:avLst/>
          </a:prstGeom>
          <a:noFill/>
          <a:ln w="12700" cap="flat" cmpd="sng">
            <a:solidFill>
              <a:schemeClr val="dk1"/>
            </a:solidFill>
            <a:prstDash val="dash"/>
            <a:miter lim="800000"/>
            <a:headEnd type="oval" w="med" len="med"/>
            <a:tailEnd type="none" w="sm" len="sm"/>
          </a:ln>
        </p:spPr>
      </p:cxnSp>
      <p:grpSp>
        <p:nvGrpSpPr>
          <p:cNvPr id="1349" name="Google Shape;1349;p120"/>
          <p:cNvGrpSpPr/>
          <p:nvPr/>
        </p:nvGrpSpPr>
        <p:grpSpPr>
          <a:xfrm>
            <a:off x="4985557" y="874560"/>
            <a:ext cx="1757964" cy="692916"/>
            <a:chOff x="4866560" y="6114670"/>
            <a:chExt cx="2596313" cy="591074"/>
          </a:xfrm>
        </p:grpSpPr>
        <p:sp>
          <p:nvSpPr>
            <p:cNvPr id="1348" name="Google Shape;1348;p120"/>
            <p:cNvSpPr/>
            <p:nvPr/>
          </p:nvSpPr>
          <p:spPr>
            <a:xfrm>
              <a:off x="4866560" y="6114670"/>
              <a:ext cx="2596313" cy="591074"/>
            </a:xfrm>
            <a:custGeom>
              <a:avLst/>
              <a:gdLst/>
              <a:ahLst/>
              <a:cxnLst/>
              <a:rect l="l" t="t" r="r" b="b"/>
              <a:pathLst>
                <a:path w="2596313" h="400050" extrusionOk="0">
                  <a:moveTo>
                    <a:pt x="19765" y="54769"/>
                  </a:moveTo>
                  <a:cubicBezTo>
                    <a:pt x="18574" y="91281"/>
                    <a:pt x="5392" y="187981"/>
                    <a:pt x="715" y="254794"/>
                  </a:cubicBezTo>
                  <a:cubicBezTo>
                    <a:pt x="-1312" y="283745"/>
                    <a:pt x="934" y="286409"/>
                    <a:pt x="7859" y="307182"/>
                  </a:cubicBezTo>
                  <a:cubicBezTo>
                    <a:pt x="9796" y="312993"/>
                    <a:pt x="10386" y="316852"/>
                    <a:pt x="15003" y="321469"/>
                  </a:cubicBezTo>
                  <a:cubicBezTo>
                    <a:pt x="17027" y="323493"/>
                    <a:pt x="19765" y="324644"/>
                    <a:pt x="22146" y="326232"/>
                  </a:cubicBezTo>
                  <a:cubicBezTo>
                    <a:pt x="22940" y="328613"/>
                    <a:pt x="23136" y="331287"/>
                    <a:pt x="24528" y="333375"/>
                  </a:cubicBezTo>
                  <a:cubicBezTo>
                    <a:pt x="26396" y="336177"/>
                    <a:pt x="29084" y="338363"/>
                    <a:pt x="31671" y="340519"/>
                  </a:cubicBezTo>
                  <a:cubicBezTo>
                    <a:pt x="46072" y="352521"/>
                    <a:pt x="54801" y="346339"/>
                    <a:pt x="79296" y="347663"/>
                  </a:cubicBezTo>
                  <a:lnTo>
                    <a:pt x="126921" y="350044"/>
                  </a:lnTo>
                  <a:cubicBezTo>
                    <a:pt x="136446" y="353219"/>
                    <a:pt x="147142" y="353999"/>
                    <a:pt x="155496" y="359569"/>
                  </a:cubicBezTo>
                  <a:cubicBezTo>
                    <a:pt x="171601" y="370307"/>
                    <a:pt x="151650" y="357432"/>
                    <a:pt x="176928" y="371475"/>
                  </a:cubicBezTo>
                  <a:cubicBezTo>
                    <a:pt x="190386" y="378952"/>
                    <a:pt x="177187" y="374517"/>
                    <a:pt x="193596" y="378619"/>
                  </a:cubicBezTo>
                  <a:cubicBezTo>
                    <a:pt x="245534" y="404591"/>
                    <a:pt x="192696" y="379884"/>
                    <a:pt x="343615" y="385763"/>
                  </a:cubicBezTo>
                  <a:cubicBezTo>
                    <a:pt x="383348" y="387311"/>
                    <a:pt x="378674" y="390018"/>
                    <a:pt x="410290" y="395288"/>
                  </a:cubicBezTo>
                  <a:cubicBezTo>
                    <a:pt x="416602" y="396340"/>
                    <a:pt x="423005" y="396764"/>
                    <a:pt x="429340" y="397669"/>
                  </a:cubicBezTo>
                  <a:cubicBezTo>
                    <a:pt x="434120" y="398352"/>
                    <a:pt x="438865" y="399256"/>
                    <a:pt x="443628" y="400050"/>
                  </a:cubicBezTo>
                  <a:lnTo>
                    <a:pt x="743665" y="395288"/>
                  </a:lnTo>
                  <a:cubicBezTo>
                    <a:pt x="946916" y="390870"/>
                    <a:pt x="583361" y="395639"/>
                    <a:pt x="803196" y="388144"/>
                  </a:cubicBezTo>
                  <a:cubicBezTo>
                    <a:pt x="862698" y="386115"/>
                    <a:pt x="922259" y="386557"/>
                    <a:pt x="981790" y="385763"/>
                  </a:cubicBezTo>
                  <a:cubicBezTo>
                    <a:pt x="1018303" y="384175"/>
                    <a:pt x="1055370" y="387537"/>
                    <a:pt x="1091328" y="381000"/>
                  </a:cubicBezTo>
                  <a:cubicBezTo>
                    <a:pt x="1100059" y="379413"/>
                    <a:pt x="1108650" y="376462"/>
                    <a:pt x="1117521" y="376238"/>
                  </a:cubicBezTo>
                  <a:cubicBezTo>
                    <a:pt x="1203222" y="374078"/>
                    <a:pt x="1288971" y="374651"/>
                    <a:pt x="1374696" y="373857"/>
                  </a:cubicBezTo>
                  <a:lnTo>
                    <a:pt x="1443753" y="369094"/>
                  </a:lnTo>
                  <a:cubicBezTo>
                    <a:pt x="1524227" y="363205"/>
                    <a:pt x="1410577" y="370572"/>
                    <a:pt x="1510428" y="364332"/>
                  </a:cubicBezTo>
                  <a:cubicBezTo>
                    <a:pt x="1534240" y="365126"/>
                    <a:pt x="1558113" y="364838"/>
                    <a:pt x="1581865" y="366713"/>
                  </a:cubicBezTo>
                  <a:cubicBezTo>
                    <a:pt x="1588390" y="367228"/>
                    <a:pt x="1594510" y="370127"/>
                    <a:pt x="1600915" y="371475"/>
                  </a:cubicBezTo>
                  <a:cubicBezTo>
                    <a:pt x="1609599" y="373303"/>
                    <a:pt x="1618437" y="374353"/>
                    <a:pt x="1627109" y="376238"/>
                  </a:cubicBezTo>
                  <a:cubicBezTo>
                    <a:pt x="1636703" y="378324"/>
                    <a:pt x="1646056" y="381457"/>
                    <a:pt x="1655684" y="383382"/>
                  </a:cubicBezTo>
                  <a:cubicBezTo>
                    <a:pt x="1673094" y="386864"/>
                    <a:pt x="1663583" y="385191"/>
                    <a:pt x="1684259" y="388144"/>
                  </a:cubicBezTo>
                  <a:cubicBezTo>
                    <a:pt x="1715215" y="387350"/>
                    <a:pt x="1746230" y="387823"/>
                    <a:pt x="1777128" y="385763"/>
                  </a:cubicBezTo>
                  <a:cubicBezTo>
                    <a:pt x="1782137" y="385429"/>
                    <a:pt x="1786653" y="382588"/>
                    <a:pt x="1791415" y="381000"/>
                  </a:cubicBezTo>
                  <a:lnTo>
                    <a:pt x="1798559" y="378619"/>
                  </a:lnTo>
                  <a:cubicBezTo>
                    <a:pt x="1814667" y="373250"/>
                    <a:pt x="1822014" y="369976"/>
                    <a:pt x="1841421" y="369094"/>
                  </a:cubicBezTo>
                  <a:lnTo>
                    <a:pt x="1939053" y="364332"/>
                  </a:lnTo>
                  <a:lnTo>
                    <a:pt x="2065259" y="366713"/>
                  </a:lnTo>
                  <a:cubicBezTo>
                    <a:pt x="2073232" y="366966"/>
                    <a:pt x="2081094" y="369094"/>
                    <a:pt x="2089071" y="369094"/>
                  </a:cubicBezTo>
                  <a:cubicBezTo>
                    <a:pt x="2126386" y="369094"/>
                    <a:pt x="2163684" y="367507"/>
                    <a:pt x="2200990" y="366713"/>
                  </a:cubicBezTo>
                  <a:cubicBezTo>
                    <a:pt x="2306647" y="368826"/>
                    <a:pt x="2284678" y="358243"/>
                    <a:pt x="2336721" y="373857"/>
                  </a:cubicBezTo>
                  <a:cubicBezTo>
                    <a:pt x="2339125" y="374578"/>
                    <a:pt x="2341484" y="375444"/>
                    <a:pt x="2343865" y="376238"/>
                  </a:cubicBezTo>
                  <a:cubicBezTo>
                    <a:pt x="2358946" y="374650"/>
                    <a:pt x="2374072" y="373436"/>
                    <a:pt x="2389109" y="371475"/>
                  </a:cubicBezTo>
                  <a:cubicBezTo>
                    <a:pt x="2392003" y="371098"/>
                    <a:pt x="2402483" y="368125"/>
                    <a:pt x="2405778" y="366713"/>
                  </a:cubicBezTo>
                  <a:cubicBezTo>
                    <a:pt x="2409041" y="365315"/>
                    <a:pt x="2412007" y="363268"/>
                    <a:pt x="2415303" y="361950"/>
                  </a:cubicBezTo>
                  <a:cubicBezTo>
                    <a:pt x="2419964" y="360086"/>
                    <a:pt x="2424782" y="358630"/>
                    <a:pt x="2429590" y="357188"/>
                  </a:cubicBezTo>
                  <a:cubicBezTo>
                    <a:pt x="2442537" y="353304"/>
                    <a:pt x="2446382" y="354080"/>
                    <a:pt x="2462928" y="352425"/>
                  </a:cubicBezTo>
                  <a:cubicBezTo>
                    <a:pt x="2465309" y="351631"/>
                    <a:pt x="2467610" y="350536"/>
                    <a:pt x="2470071" y="350044"/>
                  </a:cubicBezTo>
                  <a:cubicBezTo>
                    <a:pt x="2475575" y="348943"/>
                    <a:pt x="2481415" y="349438"/>
                    <a:pt x="2486740" y="347663"/>
                  </a:cubicBezTo>
                  <a:cubicBezTo>
                    <a:pt x="2528460" y="333756"/>
                    <a:pt x="2467297" y="345743"/>
                    <a:pt x="2512934" y="338138"/>
                  </a:cubicBezTo>
                  <a:cubicBezTo>
                    <a:pt x="2516903" y="336550"/>
                    <a:pt x="2520934" y="335111"/>
                    <a:pt x="2524840" y="333375"/>
                  </a:cubicBezTo>
                  <a:cubicBezTo>
                    <a:pt x="2533604" y="329480"/>
                    <a:pt x="2533123" y="328329"/>
                    <a:pt x="2541509" y="326232"/>
                  </a:cubicBezTo>
                  <a:cubicBezTo>
                    <a:pt x="2554888" y="322887"/>
                    <a:pt x="2552528" y="325485"/>
                    <a:pt x="2565321" y="319088"/>
                  </a:cubicBezTo>
                  <a:cubicBezTo>
                    <a:pt x="2567881" y="317808"/>
                    <a:pt x="2570136" y="315989"/>
                    <a:pt x="2572465" y="314325"/>
                  </a:cubicBezTo>
                  <a:cubicBezTo>
                    <a:pt x="2583159" y="306687"/>
                    <a:pt x="2580478" y="308694"/>
                    <a:pt x="2589134" y="300038"/>
                  </a:cubicBezTo>
                  <a:cubicBezTo>
                    <a:pt x="2590721" y="295275"/>
                    <a:pt x="2592911" y="290673"/>
                    <a:pt x="2593896" y="285750"/>
                  </a:cubicBezTo>
                  <a:cubicBezTo>
                    <a:pt x="2598050" y="264983"/>
                    <a:pt x="2596587" y="259681"/>
                    <a:pt x="2591515" y="238125"/>
                  </a:cubicBezTo>
                  <a:cubicBezTo>
                    <a:pt x="2590365" y="233239"/>
                    <a:pt x="2589538" y="228015"/>
                    <a:pt x="2586753" y="223838"/>
                  </a:cubicBezTo>
                  <a:lnTo>
                    <a:pt x="2581990" y="216694"/>
                  </a:lnTo>
                  <a:cubicBezTo>
                    <a:pt x="2574900" y="195421"/>
                    <a:pt x="2579344" y="210867"/>
                    <a:pt x="2577228" y="164307"/>
                  </a:cubicBezTo>
                  <a:cubicBezTo>
                    <a:pt x="2575532" y="127005"/>
                    <a:pt x="2575443" y="89609"/>
                    <a:pt x="2572465" y="52388"/>
                  </a:cubicBezTo>
                  <a:cubicBezTo>
                    <a:pt x="2571875" y="45010"/>
                    <a:pt x="2565538" y="44522"/>
                    <a:pt x="2560559" y="42863"/>
                  </a:cubicBezTo>
                  <a:cubicBezTo>
                    <a:pt x="2558178" y="41275"/>
                    <a:pt x="2555975" y="39380"/>
                    <a:pt x="2553415" y="38100"/>
                  </a:cubicBezTo>
                  <a:cubicBezTo>
                    <a:pt x="2542629" y="32707"/>
                    <a:pt x="2534634" y="31619"/>
                    <a:pt x="2522459" y="28575"/>
                  </a:cubicBezTo>
                  <a:lnTo>
                    <a:pt x="2512934" y="26194"/>
                  </a:lnTo>
                  <a:cubicBezTo>
                    <a:pt x="2508171" y="23813"/>
                    <a:pt x="2503590" y="21028"/>
                    <a:pt x="2498646" y="19050"/>
                  </a:cubicBezTo>
                  <a:cubicBezTo>
                    <a:pt x="2495607" y="17835"/>
                    <a:pt x="2492129" y="17958"/>
                    <a:pt x="2489121" y="16669"/>
                  </a:cubicBezTo>
                  <a:cubicBezTo>
                    <a:pt x="2486491" y="15542"/>
                    <a:pt x="2484784" y="12468"/>
                    <a:pt x="2481978" y="11907"/>
                  </a:cubicBezTo>
                  <a:cubicBezTo>
                    <a:pt x="2472606" y="10032"/>
                    <a:pt x="2462928" y="10319"/>
                    <a:pt x="2453403" y="9525"/>
                  </a:cubicBezTo>
                  <a:lnTo>
                    <a:pt x="2391490" y="16669"/>
                  </a:lnTo>
                  <a:cubicBezTo>
                    <a:pt x="2388246" y="17102"/>
                    <a:pt x="2385160" y="18340"/>
                    <a:pt x="2381965" y="19050"/>
                  </a:cubicBezTo>
                  <a:cubicBezTo>
                    <a:pt x="2378014" y="19928"/>
                    <a:pt x="2373985" y="20450"/>
                    <a:pt x="2370059" y="21432"/>
                  </a:cubicBezTo>
                  <a:cubicBezTo>
                    <a:pt x="2367624" y="22041"/>
                    <a:pt x="2365400" y="23458"/>
                    <a:pt x="2362915" y="23813"/>
                  </a:cubicBezTo>
                  <a:cubicBezTo>
                    <a:pt x="2354236" y="25053"/>
                    <a:pt x="2345452" y="25400"/>
                    <a:pt x="2336721" y="26194"/>
                  </a:cubicBezTo>
                  <a:cubicBezTo>
                    <a:pt x="2307957" y="37701"/>
                    <a:pt x="2339103" y="26724"/>
                    <a:pt x="2279571" y="33338"/>
                  </a:cubicBezTo>
                  <a:cubicBezTo>
                    <a:pt x="2273066" y="34061"/>
                    <a:pt x="2266836" y="36378"/>
                    <a:pt x="2260521" y="38100"/>
                  </a:cubicBezTo>
                  <a:cubicBezTo>
                    <a:pt x="2258100" y="38760"/>
                    <a:pt x="2255857" y="40091"/>
                    <a:pt x="2253378" y="40482"/>
                  </a:cubicBezTo>
                  <a:cubicBezTo>
                    <a:pt x="2215032" y="46537"/>
                    <a:pt x="2206792" y="45648"/>
                    <a:pt x="2165271" y="47625"/>
                  </a:cubicBezTo>
                  <a:lnTo>
                    <a:pt x="1834278" y="42863"/>
                  </a:lnTo>
                  <a:cubicBezTo>
                    <a:pt x="1819097" y="42354"/>
                    <a:pt x="1807562" y="32877"/>
                    <a:pt x="1793796" y="28575"/>
                  </a:cubicBezTo>
                  <a:cubicBezTo>
                    <a:pt x="1786811" y="26392"/>
                    <a:pt x="1779436" y="25699"/>
                    <a:pt x="1772365" y="23813"/>
                  </a:cubicBezTo>
                  <a:cubicBezTo>
                    <a:pt x="1728128" y="12016"/>
                    <a:pt x="1788978" y="26969"/>
                    <a:pt x="1743790" y="11907"/>
                  </a:cubicBezTo>
                  <a:cubicBezTo>
                    <a:pt x="1736848" y="9593"/>
                    <a:pt x="1729482" y="8820"/>
                    <a:pt x="1722359" y="7144"/>
                  </a:cubicBezTo>
                  <a:cubicBezTo>
                    <a:pt x="1692663" y="157"/>
                    <a:pt x="1713365" y="3388"/>
                    <a:pt x="1679496" y="0"/>
                  </a:cubicBezTo>
                  <a:lnTo>
                    <a:pt x="1610440" y="4763"/>
                  </a:lnTo>
                  <a:cubicBezTo>
                    <a:pt x="1591775" y="6163"/>
                    <a:pt x="1580919" y="7514"/>
                    <a:pt x="1562815" y="9525"/>
                  </a:cubicBezTo>
                  <a:lnTo>
                    <a:pt x="1377078" y="7144"/>
                  </a:lnTo>
                  <a:cubicBezTo>
                    <a:pt x="1358015" y="6770"/>
                    <a:pt x="1338995" y="4763"/>
                    <a:pt x="1319928" y="4763"/>
                  </a:cubicBezTo>
                  <a:cubicBezTo>
                    <a:pt x="1290548" y="4763"/>
                    <a:pt x="1261190" y="6350"/>
                    <a:pt x="1231821" y="7144"/>
                  </a:cubicBezTo>
                  <a:lnTo>
                    <a:pt x="1088946" y="4763"/>
                  </a:lnTo>
                  <a:cubicBezTo>
                    <a:pt x="1061926" y="3901"/>
                    <a:pt x="1035017" y="273"/>
                    <a:pt x="1007984" y="0"/>
                  </a:cubicBezTo>
                  <a:lnTo>
                    <a:pt x="853203" y="2382"/>
                  </a:lnTo>
                  <a:cubicBezTo>
                    <a:pt x="842090" y="3176"/>
                    <a:pt x="830938" y="3533"/>
                    <a:pt x="819865" y="4763"/>
                  </a:cubicBezTo>
                  <a:cubicBezTo>
                    <a:pt x="816612" y="5124"/>
                    <a:pt x="813568" y="6606"/>
                    <a:pt x="810340" y="7144"/>
                  </a:cubicBezTo>
                  <a:cubicBezTo>
                    <a:pt x="804028" y="8196"/>
                    <a:pt x="797625" y="8620"/>
                    <a:pt x="791290" y="9525"/>
                  </a:cubicBezTo>
                  <a:cubicBezTo>
                    <a:pt x="780955" y="11002"/>
                    <a:pt x="770768" y="13940"/>
                    <a:pt x="760334" y="14288"/>
                  </a:cubicBezTo>
                  <a:cubicBezTo>
                    <a:pt x="699244" y="16324"/>
                    <a:pt x="638097" y="15875"/>
                    <a:pt x="576978" y="16669"/>
                  </a:cubicBezTo>
                  <a:cubicBezTo>
                    <a:pt x="504837" y="23227"/>
                    <a:pt x="617459" y="13535"/>
                    <a:pt x="467440" y="21432"/>
                  </a:cubicBezTo>
                  <a:cubicBezTo>
                    <a:pt x="464933" y="21564"/>
                    <a:pt x="462757" y="23321"/>
                    <a:pt x="460296" y="23813"/>
                  </a:cubicBezTo>
                  <a:cubicBezTo>
                    <a:pt x="450827" y="25707"/>
                    <a:pt x="441366" y="28116"/>
                    <a:pt x="431721" y="28575"/>
                  </a:cubicBezTo>
                  <a:lnTo>
                    <a:pt x="381715" y="30957"/>
                  </a:lnTo>
                  <a:cubicBezTo>
                    <a:pt x="363459" y="30163"/>
                    <a:pt x="345145" y="30229"/>
                    <a:pt x="326946" y="28575"/>
                  </a:cubicBezTo>
                  <a:cubicBezTo>
                    <a:pt x="318885" y="27842"/>
                    <a:pt x="311118" y="25144"/>
                    <a:pt x="303134" y="23813"/>
                  </a:cubicBezTo>
                  <a:cubicBezTo>
                    <a:pt x="296822" y="22761"/>
                    <a:pt x="290396" y="22484"/>
                    <a:pt x="284084" y="21432"/>
                  </a:cubicBezTo>
                  <a:cubicBezTo>
                    <a:pt x="271338" y="19308"/>
                    <a:pt x="245984" y="14288"/>
                    <a:pt x="245984" y="14288"/>
                  </a:cubicBezTo>
                  <a:cubicBezTo>
                    <a:pt x="204709" y="15082"/>
                    <a:pt x="163372" y="14280"/>
                    <a:pt x="122159" y="16669"/>
                  </a:cubicBezTo>
                  <a:cubicBezTo>
                    <a:pt x="104203" y="17710"/>
                    <a:pt x="81132" y="23949"/>
                    <a:pt x="62628" y="28575"/>
                  </a:cubicBezTo>
                  <a:cubicBezTo>
                    <a:pt x="62621" y="28577"/>
                    <a:pt x="43585" y="33338"/>
                    <a:pt x="43578" y="33338"/>
                  </a:cubicBezTo>
                  <a:lnTo>
                    <a:pt x="7859" y="35719"/>
                  </a:lnTo>
                  <a:cubicBezTo>
                    <a:pt x="15663" y="40922"/>
                    <a:pt x="20956" y="18257"/>
                    <a:pt x="19765" y="54769"/>
                  </a:cubicBezTo>
                  <a:close/>
                </a:path>
              </a:pathLst>
            </a:custGeom>
            <a:solidFill>
              <a:schemeClr val="lt1"/>
            </a:solidFill>
            <a:ln>
              <a:noFill/>
            </a:ln>
            <a:effectLst>
              <a:outerShdw blurRad="254000" dist="38100" dir="5400000" algn="t" rotWithShape="0">
                <a:srgbClr val="000000">
                  <a:alpha val="1765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lt1"/>
                </a:solidFill>
                <a:latin typeface="Fira Sans"/>
                <a:ea typeface="Fira Sans"/>
                <a:cs typeface="Fira Sans"/>
                <a:sym typeface="Fira Sans"/>
              </a:endParaRPr>
            </a:p>
          </p:txBody>
        </p:sp>
        <p:sp>
          <p:nvSpPr>
            <p:cNvPr id="1350" name="Google Shape;1350;p120"/>
            <p:cNvSpPr txBox="1"/>
            <p:nvPr/>
          </p:nvSpPr>
          <p:spPr>
            <a:xfrm>
              <a:off x="4918008" y="6177965"/>
              <a:ext cx="2525100" cy="4530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700" b="1">
                  <a:solidFill>
                    <a:schemeClr val="dk1"/>
                  </a:solidFill>
                  <a:latin typeface="Fira Sans"/>
                  <a:ea typeface="Fira Sans"/>
                  <a:cs typeface="Fira Sans"/>
                  <a:sym typeface="Fira Sans"/>
                </a:rPr>
                <a:t>Build &amp; Publish Artifact</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Docker or NPM build and publish to repository</a:t>
              </a:r>
              <a:endParaRPr sz="1000">
                <a:latin typeface="Fira Sans"/>
                <a:ea typeface="Fira Sans"/>
                <a:cs typeface="Fira Sans"/>
                <a:sym typeface="Fira Sans"/>
              </a:endParaRPr>
            </a:p>
            <a:p>
              <a:pPr marL="0" marR="0" lvl="0" indent="0" algn="l" rtl="0">
                <a:spcBef>
                  <a:spcPts val="0"/>
                </a:spcBef>
                <a:spcAft>
                  <a:spcPts val="0"/>
                </a:spcAft>
                <a:buNone/>
              </a:pPr>
              <a:r>
                <a:rPr lang="en" sz="700" b="1">
                  <a:solidFill>
                    <a:srgbClr val="7F7F7F"/>
                  </a:solidFill>
                  <a:latin typeface="Fira Sans"/>
                  <a:ea typeface="Fira Sans"/>
                  <a:cs typeface="Fira Sans"/>
                  <a:sym typeface="Fira Sans"/>
                </a:rPr>
                <a:t>Triggers: </a:t>
              </a:r>
              <a:r>
                <a:rPr lang="en" sz="700">
                  <a:solidFill>
                    <a:srgbClr val="A482CB"/>
                  </a:solidFill>
                  <a:latin typeface="Fira Sans"/>
                  <a:ea typeface="Fira Sans"/>
                  <a:cs typeface="Fira Sans"/>
                  <a:sym typeface="Fira Sans"/>
                </a:rPr>
                <a:t>Tags</a:t>
              </a:r>
              <a:endParaRPr sz="1000">
                <a:latin typeface="Fira Sans"/>
                <a:ea typeface="Fira Sans"/>
                <a:cs typeface="Fira Sans"/>
                <a:sym typeface="Fira Sans"/>
              </a:endParaRPr>
            </a:p>
          </p:txBody>
        </p:sp>
      </p:grpSp>
      <p:cxnSp>
        <p:nvCxnSpPr>
          <p:cNvPr id="1351" name="Google Shape;1351;p120"/>
          <p:cNvCxnSpPr/>
          <p:nvPr/>
        </p:nvCxnSpPr>
        <p:spPr>
          <a:xfrm rot="10800000">
            <a:off x="7829111" y="1247493"/>
            <a:ext cx="0" cy="1500900"/>
          </a:xfrm>
          <a:prstGeom prst="straightConnector1">
            <a:avLst/>
          </a:prstGeom>
          <a:noFill/>
          <a:ln w="12700" cap="flat" cmpd="sng">
            <a:solidFill>
              <a:schemeClr val="dk1"/>
            </a:solidFill>
            <a:prstDash val="dash"/>
            <a:miter lim="800000"/>
            <a:headEnd type="oval" w="med" len="med"/>
            <a:tailEnd type="none" w="sm" len="sm"/>
          </a:ln>
        </p:spPr>
      </p:cxnSp>
      <p:grpSp>
        <p:nvGrpSpPr>
          <p:cNvPr id="1352" name="Google Shape;1352;p120"/>
          <p:cNvGrpSpPr/>
          <p:nvPr/>
        </p:nvGrpSpPr>
        <p:grpSpPr>
          <a:xfrm>
            <a:off x="7025556" y="974332"/>
            <a:ext cx="1709412" cy="829172"/>
            <a:chOff x="4866560" y="6348733"/>
            <a:chExt cx="2596313" cy="657082"/>
          </a:xfrm>
        </p:grpSpPr>
        <p:sp>
          <p:nvSpPr>
            <p:cNvPr id="1353" name="Google Shape;1353;p120"/>
            <p:cNvSpPr/>
            <p:nvPr/>
          </p:nvSpPr>
          <p:spPr>
            <a:xfrm>
              <a:off x="4866560" y="6348733"/>
              <a:ext cx="2596313" cy="657082"/>
            </a:xfrm>
            <a:custGeom>
              <a:avLst/>
              <a:gdLst/>
              <a:ahLst/>
              <a:cxnLst/>
              <a:rect l="l" t="t" r="r" b="b"/>
              <a:pathLst>
                <a:path w="2596313" h="400050" extrusionOk="0">
                  <a:moveTo>
                    <a:pt x="19765" y="54769"/>
                  </a:moveTo>
                  <a:cubicBezTo>
                    <a:pt x="18574" y="91281"/>
                    <a:pt x="5392" y="187981"/>
                    <a:pt x="715" y="254794"/>
                  </a:cubicBezTo>
                  <a:cubicBezTo>
                    <a:pt x="-1312" y="283745"/>
                    <a:pt x="934" y="286409"/>
                    <a:pt x="7859" y="307182"/>
                  </a:cubicBezTo>
                  <a:cubicBezTo>
                    <a:pt x="9796" y="312993"/>
                    <a:pt x="10386" y="316852"/>
                    <a:pt x="15003" y="321469"/>
                  </a:cubicBezTo>
                  <a:cubicBezTo>
                    <a:pt x="17027" y="323493"/>
                    <a:pt x="19765" y="324644"/>
                    <a:pt x="22146" y="326232"/>
                  </a:cubicBezTo>
                  <a:cubicBezTo>
                    <a:pt x="22940" y="328613"/>
                    <a:pt x="23136" y="331287"/>
                    <a:pt x="24528" y="333375"/>
                  </a:cubicBezTo>
                  <a:cubicBezTo>
                    <a:pt x="26396" y="336177"/>
                    <a:pt x="29084" y="338363"/>
                    <a:pt x="31671" y="340519"/>
                  </a:cubicBezTo>
                  <a:cubicBezTo>
                    <a:pt x="46072" y="352521"/>
                    <a:pt x="54801" y="346339"/>
                    <a:pt x="79296" y="347663"/>
                  </a:cubicBezTo>
                  <a:lnTo>
                    <a:pt x="126921" y="350044"/>
                  </a:lnTo>
                  <a:cubicBezTo>
                    <a:pt x="136446" y="353219"/>
                    <a:pt x="147142" y="353999"/>
                    <a:pt x="155496" y="359569"/>
                  </a:cubicBezTo>
                  <a:cubicBezTo>
                    <a:pt x="171601" y="370307"/>
                    <a:pt x="151650" y="357432"/>
                    <a:pt x="176928" y="371475"/>
                  </a:cubicBezTo>
                  <a:cubicBezTo>
                    <a:pt x="190386" y="378952"/>
                    <a:pt x="177187" y="374517"/>
                    <a:pt x="193596" y="378619"/>
                  </a:cubicBezTo>
                  <a:cubicBezTo>
                    <a:pt x="245534" y="404591"/>
                    <a:pt x="192696" y="379884"/>
                    <a:pt x="343615" y="385763"/>
                  </a:cubicBezTo>
                  <a:cubicBezTo>
                    <a:pt x="383348" y="387311"/>
                    <a:pt x="378674" y="390018"/>
                    <a:pt x="410290" y="395288"/>
                  </a:cubicBezTo>
                  <a:cubicBezTo>
                    <a:pt x="416602" y="396340"/>
                    <a:pt x="423005" y="396764"/>
                    <a:pt x="429340" y="397669"/>
                  </a:cubicBezTo>
                  <a:cubicBezTo>
                    <a:pt x="434120" y="398352"/>
                    <a:pt x="438865" y="399256"/>
                    <a:pt x="443628" y="400050"/>
                  </a:cubicBezTo>
                  <a:lnTo>
                    <a:pt x="743665" y="395288"/>
                  </a:lnTo>
                  <a:cubicBezTo>
                    <a:pt x="946916" y="390870"/>
                    <a:pt x="583361" y="395639"/>
                    <a:pt x="803196" y="388144"/>
                  </a:cubicBezTo>
                  <a:cubicBezTo>
                    <a:pt x="862698" y="386115"/>
                    <a:pt x="922259" y="386557"/>
                    <a:pt x="981790" y="385763"/>
                  </a:cubicBezTo>
                  <a:cubicBezTo>
                    <a:pt x="1018303" y="384175"/>
                    <a:pt x="1055370" y="387537"/>
                    <a:pt x="1091328" y="381000"/>
                  </a:cubicBezTo>
                  <a:cubicBezTo>
                    <a:pt x="1100059" y="379413"/>
                    <a:pt x="1108650" y="376462"/>
                    <a:pt x="1117521" y="376238"/>
                  </a:cubicBezTo>
                  <a:cubicBezTo>
                    <a:pt x="1203222" y="374078"/>
                    <a:pt x="1288971" y="374651"/>
                    <a:pt x="1374696" y="373857"/>
                  </a:cubicBezTo>
                  <a:lnTo>
                    <a:pt x="1443753" y="369094"/>
                  </a:lnTo>
                  <a:cubicBezTo>
                    <a:pt x="1524227" y="363205"/>
                    <a:pt x="1410577" y="370572"/>
                    <a:pt x="1510428" y="364332"/>
                  </a:cubicBezTo>
                  <a:cubicBezTo>
                    <a:pt x="1534240" y="365126"/>
                    <a:pt x="1558113" y="364838"/>
                    <a:pt x="1581865" y="366713"/>
                  </a:cubicBezTo>
                  <a:cubicBezTo>
                    <a:pt x="1588390" y="367228"/>
                    <a:pt x="1594510" y="370127"/>
                    <a:pt x="1600915" y="371475"/>
                  </a:cubicBezTo>
                  <a:cubicBezTo>
                    <a:pt x="1609599" y="373303"/>
                    <a:pt x="1618437" y="374353"/>
                    <a:pt x="1627109" y="376238"/>
                  </a:cubicBezTo>
                  <a:cubicBezTo>
                    <a:pt x="1636703" y="378324"/>
                    <a:pt x="1646056" y="381457"/>
                    <a:pt x="1655684" y="383382"/>
                  </a:cubicBezTo>
                  <a:cubicBezTo>
                    <a:pt x="1673094" y="386864"/>
                    <a:pt x="1663583" y="385191"/>
                    <a:pt x="1684259" y="388144"/>
                  </a:cubicBezTo>
                  <a:cubicBezTo>
                    <a:pt x="1715215" y="387350"/>
                    <a:pt x="1746230" y="387823"/>
                    <a:pt x="1777128" y="385763"/>
                  </a:cubicBezTo>
                  <a:cubicBezTo>
                    <a:pt x="1782137" y="385429"/>
                    <a:pt x="1786653" y="382588"/>
                    <a:pt x="1791415" y="381000"/>
                  </a:cubicBezTo>
                  <a:lnTo>
                    <a:pt x="1798559" y="378619"/>
                  </a:lnTo>
                  <a:cubicBezTo>
                    <a:pt x="1814667" y="373250"/>
                    <a:pt x="1822014" y="369976"/>
                    <a:pt x="1841421" y="369094"/>
                  </a:cubicBezTo>
                  <a:lnTo>
                    <a:pt x="1939053" y="364332"/>
                  </a:lnTo>
                  <a:lnTo>
                    <a:pt x="2065259" y="366713"/>
                  </a:lnTo>
                  <a:cubicBezTo>
                    <a:pt x="2073232" y="366966"/>
                    <a:pt x="2081094" y="369094"/>
                    <a:pt x="2089071" y="369094"/>
                  </a:cubicBezTo>
                  <a:cubicBezTo>
                    <a:pt x="2126386" y="369094"/>
                    <a:pt x="2163684" y="367507"/>
                    <a:pt x="2200990" y="366713"/>
                  </a:cubicBezTo>
                  <a:cubicBezTo>
                    <a:pt x="2306647" y="368826"/>
                    <a:pt x="2284678" y="358243"/>
                    <a:pt x="2336721" y="373857"/>
                  </a:cubicBezTo>
                  <a:cubicBezTo>
                    <a:pt x="2339125" y="374578"/>
                    <a:pt x="2341484" y="375444"/>
                    <a:pt x="2343865" y="376238"/>
                  </a:cubicBezTo>
                  <a:cubicBezTo>
                    <a:pt x="2358946" y="374650"/>
                    <a:pt x="2374072" y="373436"/>
                    <a:pt x="2389109" y="371475"/>
                  </a:cubicBezTo>
                  <a:cubicBezTo>
                    <a:pt x="2392003" y="371098"/>
                    <a:pt x="2402483" y="368125"/>
                    <a:pt x="2405778" y="366713"/>
                  </a:cubicBezTo>
                  <a:cubicBezTo>
                    <a:pt x="2409041" y="365315"/>
                    <a:pt x="2412007" y="363268"/>
                    <a:pt x="2415303" y="361950"/>
                  </a:cubicBezTo>
                  <a:cubicBezTo>
                    <a:pt x="2419964" y="360086"/>
                    <a:pt x="2424782" y="358630"/>
                    <a:pt x="2429590" y="357188"/>
                  </a:cubicBezTo>
                  <a:cubicBezTo>
                    <a:pt x="2442537" y="353304"/>
                    <a:pt x="2446382" y="354080"/>
                    <a:pt x="2462928" y="352425"/>
                  </a:cubicBezTo>
                  <a:cubicBezTo>
                    <a:pt x="2465309" y="351631"/>
                    <a:pt x="2467610" y="350536"/>
                    <a:pt x="2470071" y="350044"/>
                  </a:cubicBezTo>
                  <a:cubicBezTo>
                    <a:pt x="2475575" y="348943"/>
                    <a:pt x="2481415" y="349438"/>
                    <a:pt x="2486740" y="347663"/>
                  </a:cubicBezTo>
                  <a:cubicBezTo>
                    <a:pt x="2528460" y="333756"/>
                    <a:pt x="2467297" y="345743"/>
                    <a:pt x="2512934" y="338138"/>
                  </a:cubicBezTo>
                  <a:cubicBezTo>
                    <a:pt x="2516903" y="336550"/>
                    <a:pt x="2520934" y="335111"/>
                    <a:pt x="2524840" y="333375"/>
                  </a:cubicBezTo>
                  <a:cubicBezTo>
                    <a:pt x="2533604" y="329480"/>
                    <a:pt x="2533123" y="328329"/>
                    <a:pt x="2541509" y="326232"/>
                  </a:cubicBezTo>
                  <a:cubicBezTo>
                    <a:pt x="2554888" y="322887"/>
                    <a:pt x="2552528" y="325485"/>
                    <a:pt x="2565321" y="319088"/>
                  </a:cubicBezTo>
                  <a:cubicBezTo>
                    <a:pt x="2567881" y="317808"/>
                    <a:pt x="2570136" y="315989"/>
                    <a:pt x="2572465" y="314325"/>
                  </a:cubicBezTo>
                  <a:cubicBezTo>
                    <a:pt x="2583159" y="306687"/>
                    <a:pt x="2580478" y="308694"/>
                    <a:pt x="2589134" y="300038"/>
                  </a:cubicBezTo>
                  <a:cubicBezTo>
                    <a:pt x="2590721" y="295275"/>
                    <a:pt x="2592911" y="290673"/>
                    <a:pt x="2593896" y="285750"/>
                  </a:cubicBezTo>
                  <a:cubicBezTo>
                    <a:pt x="2598050" y="264983"/>
                    <a:pt x="2596587" y="259681"/>
                    <a:pt x="2591515" y="238125"/>
                  </a:cubicBezTo>
                  <a:cubicBezTo>
                    <a:pt x="2590365" y="233239"/>
                    <a:pt x="2589538" y="228015"/>
                    <a:pt x="2586753" y="223838"/>
                  </a:cubicBezTo>
                  <a:lnTo>
                    <a:pt x="2581990" y="216694"/>
                  </a:lnTo>
                  <a:cubicBezTo>
                    <a:pt x="2574900" y="195421"/>
                    <a:pt x="2579344" y="210867"/>
                    <a:pt x="2577228" y="164307"/>
                  </a:cubicBezTo>
                  <a:cubicBezTo>
                    <a:pt x="2575532" y="127005"/>
                    <a:pt x="2575443" y="89609"/>
                    <a:pt x="2572465" y="52388"/>
                  </a:cubicBezTo>
                  <a:cubicBezTo>
                    <a:pt x="2571875" y="45010"/>
                    <a:pt x="2565538" y="44522"/>
                    <a:pt x="2560559" y="42863"/>
                  </a:cubicBezTo>
                  <a:cubicBezTo>
                    <a:pt x="2558178" y="41275"/>
                    <a:pt x="2555975" y="39380"/>
                    <a:pt x="2553415" y="38100"/>
                  </a:cubicBezTo>
                  <a:cubicBezTo>
                    <a:pt x="2542629" y="32707"/>
                    <a:pt x="2534634" y="31619"/>
                    <a:pt x="2522459" y="28575"/>
                  </a:cubicBezTo>
                  <a:lnTo>
                    <a:pt x="2512934" y="26194"/>
                  </a:lnTo>
                  <a:cubicBezTo>
                    <a:pt x="2508171" y="23813"/>
                    <a:pt x="2503590" y="21028"/>
                    <a:pt x="2498646" y="19050"/>
                  </a:cubicBezTo>
                  <a:cubicBezTo>
                    <a:pt x="2495607" y="17835"/>
                    <a:pt x="2492129" y="17958"/>
                    <a:pt x="2489121" y="16669"/>
                  </a:cubicBezTo>
                  <a:cubicBezTo>
                    <a:pt x="2486491" y="15542"/>
                    <a:pt x="2484784" y="12468"/>
                    <a:pt x="2481978" y="11907"/>
                  </a:cubicBezTo>
                  <a:cubicBezTo>
                    <a:pt x="2472606" y="10032"/>
                    <a:pt x="2462928" y="10319"/>
                    <a:pt x="2453403" y="9525"/>
                  </a:cubicBezTo>
                  <a:lnTo>
                    <a:pt x="2391490" y="16669"/>
                  </a:lnTo>
                  <a:cubicBezTo>
                    <a:pt x="2388246" y="17102"/>
                    <a:pt x="2385160" y="18340"/>
                    <a:pt x="2381965" y="19050"/>
                  </a:cubicBezTo>
                  <a:cubicBezTo>
                    <a:pt x="2378014" y="19928"/>
                    <a:pt x="2373985" y="20450"/>
                    <a:pt x="2370059" y="21432"/>
                  </a:cubicBezTo>
                  <a:cubicBezTo>
                    <a:pt x="2367624" y="22041"/>
                    <a:pt x="2365400" y="23458"/>
                    <a:pt x="2362915" y="23813"/>
                  </a:cubicBezTo>
                  <a:cubicBezTo>
                    <a:pt x="2354236" y="25053"/>
                    <a:pt x="2345452" y="25400"/>
                    <a:pt x="2336721" y="26194"/>
                  </a:cubicBezTo>
                  <a:cubicBezTo>
                    <a:pt x="2307957" y="37701"/>
                    <a:pt x="2339103" y="26724"/>
                    <a:pt x="2279571" y="33338"/>
                  </a:cubicBezTo>
                  <a:cubicBezTo>
                    <a:pt x="2273066" y="34061"/>
                    <a:pt x="2266836" y="36378"/>
                    <a:pt x="2260521" y="38100"/>
                  </a:cubicBezTo>
                  <a:cubicBezTo>
                    <a:pt x="2258100" y="38760"/>
                    <a:pt x="2255857" y="40091"/>
                    <a:pt x="2253378" y="40482"/>
                  </a:cubicBezTo>
                  <a:cubicBezTo>
                    <a:pt x="2215032" y="46537"/>
                    <a:pt x="2206792" y="45648"/>
                    <a:pt x="2165271" y="47625"/>
                  </a:cubicBezTo>
                  <a:lnTo>
                    <a:pt x="1834278" y="42863"/>
                  </a:lnTo>
                  <a:cubicBezTo>
                    <a:pt x="1819097" y="42354"/>
                    <a:pt x="1807562" y="32877"/>
                    <a:pt x="1793796" y="28575"/>
                  </a:cubicBezTo>
                  <a:cubicBezTo>
                    <a:pt x="1786811" y="26392"/>
                    <a:pt x="1779436" y="25699"/>
                    <a:pt x="1772365" y="23813"/>
                  </a:cubicBezTo>
                  <a:cubicBezTo>
                    <a:pt x="1728128" y="12016"/>
                    <a:pt x="1788978" y="26969"/>
                    <a:pt x="1743790" y="11907"/>
                  </a:cubicBezTo>
                  <a:cubicBezTo>
                    <a:pt x="1736848" y="9593"/>
                    <a:pt x="1729482" y="8820"/>
                    <a:pt x="1722359" y="7144"/>
                  </a:cubicBezTo>
                  <a:cubicBezTo>
                    <a:pt x="1692663" y="157"/>
                    <a:pt x="1713365" y="3388"/>
                    <a:pt x="1679496" y="0"/>
                  </a:cubicBezTo>
                  <a:lnTo>
                    <a:pt x="1610440" y="4763"/>
                  </a:lnTo>
                  <a:cubicBezTo>
                    <a:pt x="1591775" y="6163"/>
                    <a:pt x="1580919" y="7514"/>
                    <a:pt x="1562815" y="9525"/>
                  </a:cubicBezTo>
                  <a:lnTo>
                    <a:pt x="1377078" y="7144"/>
                  </a:lnTo>
                  <a:cubicBezTo>
                    <a:pt x="1358015" y="6770"/>
                    <a:pt x="1338995" y="4763"/>
                    <a:pt x="1319928" y="4763"/>
                  </a:cubicBezTo>
                  <a:cubicBezTo>
                    <a:pt x="1290548" y="4763"/>
                    <a:pt x="1261190" y="6350"/>
                    <a:pt x="1231821" y="7144"/>
                  </a:cubicBezTo>
                  <a:lnTo>
                    <a:pt x="1088946" y="4763"/>
                  </a:lnTo>
                  <a:cubicBezTo>
                    <a:pt x="1061926" y="3901"/>
                    <a:pt x="1035017" y="273"/>
                    <a:pt x="1007984" y="0"/>
                  </a:cubicBezTo>
                  <a:lnTo>
                    <a:pt x="853203" y="2382"/>
                  </a:lnTo>
                  <a:cubicBezTo>
                    <a:pt x="842090" y="3176"/>
                    <a:pt x="830938" y="3533"/>
                    <a:pt x="819865" y="4763"/>
                  </a:cubicBezTo>
                  <a:cubicBezTo>
                    <a:pt x="816612" y="5124"/>
                    <a:pt x="813568" y="6606"/>
                    <a:pt x="810340" y="7144"/>
                  </a:cubicBezTo>
                  <a:cubicBezTo>
                    <a:pt x="804028" y="8196"/>
                    <a:pt x="797625" y="8620"/>
                    <a:pt x="791290" y="9525"/>
                  </a:cubicBezTo>
                  <a:cubicBezTo>
                    <a:pt x="780955" y="11002"/>
                    <a:pt x="770768" y="13940"/>
                    <a:pt x="760334" y="14288"/>
                  </a:cubicBezTo>
                  <a:cubicBezTo>
                    <a:pt x="699244" y="16324"/>
                    <a:pt x="638097" y="15875"/>
                    <a:pt x="576978" y="16669"/>
                  </a:cubicBezTo>
                  <a:cubicBezTo>
                    <a:pt x="504837" y="23227"/>
                    <a:pt x="617459" y="13535"/>
                    <a:pt x="467440" y="21432"/>
                  </a:cubicBezTo>
                  <a:cubicBezTo>
                    <a:pt x="464933" y="21564"/>
                    <a:pt x="462757" y="23321"/>
                    <a:pt x="460296" y="23813"/>
                  </a:cubicBezTo>
                  <a:cubicBezTo>
                    <a:pt x="450827" y="25707"/>
                    <a:pt x="441366" y="28116"/>
                    <a:pt x="431721" y="28575"/>
                  </a:cubicBezTo>
                  <a:lnTo>
                    <a:pt x="381715" y="30957"/>
                  </a:lnTo>
                  <a:cubicBezTo>
                    <a:pt x="363459" y="30163"/>
                    <a:pt x="345145" y="30229"/>
                    <a:pt x="326946" y="28575"/>
                  </a:cubicBezTo>
                  <a:cubicBezTo>
                    <a:pt x="318885" y="27842"/>
                    <a:pt x="311118" y="25144"/>
                    <a:pt x="303134" y="23813"/>
                  </a:cubicBezTo>
                  <a:cubicBezTo>
                    <a:pt x="296822" y="22761"/>
                    <a:pt x="290396" y="22484"/>
                    <a:pt x="284084" y="21432"/>
                  </a:cubicBezTo>
                  <a:cubicBezTo>
                    <a:pt x="271338" y="19308"/>
                    <a:pt x="245984" y="14288"/>
                    <a:pt x="245984" y="14288"/>
                  </a:cubicBezTo>
                  <a:cubicBezTo>
                    <a:pt x="204709" y="15082"/>
                    <a:pt x="163372" y="14280"/>
                    <a:pt x="122159" y="16669"/>
                  </a:cubicBezTo>
                  <a:cubicBezTo>
                    <a:pt x="104203" y="17710"/>
                    <a:pt x="81132" y="23949"/>
                    <a:pt x="62628" y="28575"/>
                  </a:cubicBezTo>
                  <a:cubicBezTo>
                    <a:pt x="62621" y="28577"/>
                    <a:pt x="43585" y="33338"/>
                    <a:pt x="43578" y="33338"/>
                  </a:cubicBezTo>
                  <a:lnTo>
                    <a:pt x="7859" y="35719"/>
                  </a:lnTo>
                  <a:cubicBezTo>
                    <a:pt x="15663" y="40922"/>
                    <a:pt x="20956" y="18257"/>
                    <a:pt x="19765" y="54769"/>
                  </a:cubicBezTo>
                  <a:close/>
                </a:path>
              </a:pathLst>
            </a:custGeom>
            <a:solidFill>
              <a:schemeClr val="lt1"/>
            </a:solidFill>
            <a:ln>
              <a:noFill/>
            </a:ln>
            <a:effectLst>
              <a:outerShdw blurRad="254000" dist="38100" dir="5400000" algn="t" rotWithShape="0">
                <a:srgbClr val="000000">
                  <a:alpha val="1765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lt1"/>
                </a:solidFill>
                <a:latin typeface="Fira Sans"/>
                <a:ea typeface="Fira Sans"/>
                <a:cs typeface="Fira Sans"/>
                <a:sym typeface="Fira Sans"/>
              </a:endParaRPr>
            </a:p>
          </p:txBody>
        </p:sp>
        <p:sp>
          <p:nvSpPr>
            <p:cNvPr id="1354" name="Google Shape;1354;p120"/>
            <p:cNvSpPr txBox="1"/>
            <p:nvPr/>
          </p:nvSpPr>
          <p:spPr>
            <a:xfrm>
              <a:off x="4918008" y="6431698"/>
              <a:ext cx="2525100" cy="5121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700" b="1">
                  <a:solidFill>
                    <a:schemeClr val="dk1"/>
                  </a:solidFill>
                  <a:latin typeface="Fira Sans"/>
                  <a:ea typeface="Fira Sans"/>
                  <a:cs typeface="Fira Sans"/>
                  <a:sym typeface="Fira Sans"/>
                </a:rPr>
                <a:t>Deploy Artifact</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Execute either helm install or upgrade (if existing deployment) with latest Artifacts</a:t>
              </a:r>
              <a:endParaRPr sz="700" b="1">
                <a:solidFill>
                  <a:srgbClr val="7F7F7F"/>
                </a:solidFill>
                <a:latin typeface="Fira Sans"/>
                <a:ea typeface="Fira Sans"/>
                <a:cs typeface="Fira Sans"/>
                <a:sym typeface="Fira Sans"/>
              </a:endParaRPr>
            </a:p>
            <a:p>
              <a:pPr marL="0" marR="0" lvl="0" indent="0" algn="l" rtl="0">
                <a:spcBef>
                  <a:spcPts val="0"/>
                </a:spcBef>
                <a:spcAft>
                  <a:spcPts val="0"/>
                </a:spcAft>
                <a:buNone/>
              </a:pPr>
              <a:r>
                <a:rPr lang="en" sz="700" b="1">
                  <a:solidFill>
                    <a:srgbClr val="7F7F7F"/>
                  </a:solidFill>
                  <a:latin typeface="Fira Sans"/>
                  <a:ea typeface="Fira Sans"/>
                  <a:cs typeface="Fira Sans"/>
                  <a:sym typeface="Fira Sans"/>
                </a:rPr>
                <a:t>Triggers: </a:t>
              </a:r>
              <a:r>
                <a:rPr lang="en" sz="700">
                  <a:solidFill>
                    <a:srgbClr val="A482CB"/>
                  </a:solidFill>
                  <a:latin typeface="Fira Sans"/>
                  <a:ea typeface="Fira Sans"/>
                  <a:cs typeface="Fira Sans"/>
                  <a:sym typeface="Fira Sans"/>
                </a:rPr>
                <a:t>Tags</a:t>
              </a:r>
              <a:endParaRPr sz="1000">
                <a:latin typeface="Fira Sans"/>
                <a:ea typeface="Fira Sans"/>
                <a:cs typeface="Fira Sans"/>
                <a:sym typeface="Fira Sans"/>
              </a:endParaRPr>
            </a:p>
          </p:txBody>
        </p:sp>
      </p:grpSp>
      <p:cxnSp>
        <p:nvCxnSpPr>
          <p:cNvPr id="1355" name="Google Shape;1355;p120"/>
          <p:cNvCxnSpPr>
            <a:endCxn id="1356" idx="1"/>
          </p:cNvCxnSpPr>
          <p:nvPr/>
        </p:nvCxnSpPr>
        <p:spPr>
          <a:xfrm>
            <a:off x="3707078" y="3928046"/>
            <a:ext cx="465300" cy="16200"/>
          </a:xfrm>
          <a:prstGeom prst="straightConnector1">
            <a:avLst/>
          </a:prstGeom>
          <a:noFill/>
          <a:ln w="12700" cap="flat" cmpd="sng">
            <a:solidFill>
              <a:schemeClr val="dk1"/>
            </a:solidFill>
            <a:prstDash val="dash"/>
            <a:miter lim="800000"/>
            <a:headEnd type="oval" w="med" len="med"/>
            <a:tailEnd type="none" w="sm" len="sm"/>
          </a:ln>
        </p:spPr>
      </p:cxnSp>
      <p:grpSp>
        <p:nvGrpSpPr>
          <p:cNvPr id="1357" name="Google Shape;1357;p120"/>
          <p:cNvGrpSpPr/>
          <p:nvPr/>
        </p:nvGrpSpPr>
        <p:grpSpPr>
          <a:xfrm>
            <a:off x="4137903" y="3724129"/>
            <a:ext cx="1739789" cy="457553"/>
            <a:chOff x="4866560" y="6095756"/>
            <a:chExt cx="2596313" cy="699087"/>
          </a:xfrm>
        </p:grpSpPr>
        <p:sp>
          <p:nvSpPr>
            <p:cNvPr id="1358" name="Google Shape;1358;p120"/>
            <p:cNvSpPr/>
            <p:nvPr/>
          </p:nvSpPr>
          <p:spPr>
            <a:xfrm>
              <a:off x="4866560" y="6095756"/>
              <a:ext cx="2596313" cy="699087"/>
            </a:xfrm>
            <a:custGeom>
              <a:avLst/>
              <a:gdLst/>
              <a:ahLst/>
              <a:cxnLst/>
              <a:rect l="l" t="t" r="r" b="b"/>
              <a:pathLst>
                <a:path w="2596313" h="400050" extrusionOk="0">
                  <a:moveTo>
                    <a:pt x="19765" y="54769"/>
                  </a:moveTo>
                  <a:cubicBezTo>
                    <a:pt x="18574" y="91281"/>
                    <a:pt x="5392" y="187981"/>
                    <a:pt x="715" y="254794"/>
                  </a:cubicBezTo>
                  <a:cubicBezTo>
                    <a:pt x="-1312" y="283745"/>
                    <a:pt x="934" y="286409"/>
                    <a:pt x="7859" y="307182"/>
                  </a:cubicBezTo>
                  <a:cubicBezTo>
                    <a:pt x="9796" y="312993"/>
                    <a:pt x="10386" y="316852"/>
                    <a:pt x="15003" y="321469"/>
                  </a:cubicBezTo>
                  <a:cubicBezTo>
                    <a:pt x="17027" y="323493"/>
                    <a:pt x="19765" y="324644"/>
                    <a:pt x="22146" y="326232"/>
                  </a:cubicBezTo>
                  <a:cubicBezTo>
                    <a:pt x="22940" y="328613"/>
                    <a:pt x="23136" y="331287"/>
                    <a:pt x="24528" y="333375"/>
                  </a:cubicBezTo>
                  <a:cubicBezTo>
                    <a:pt x="26396" y="336177"/>
                    <a:pt x="29084" y="338363"/>
                    <a:pt x="31671" y="340519"/>
                  </a:cubicBezTo>
                  <a:cubicBezTo>
                    <a:pt x="46072" y="352521"/>
                    <a:pt x="54801" y="346339"/>
                    <a:pt x="79296" y="347663"/>
                  </a:cubicBezTo>
                  <a:lnTo>
                    <a:pt x="126921" y="350044"/>
                  </a:lnTo>
                  <a:cubicBezTo>
                    <a:pt x="136446" y="353219"/>
                    <a:pt x="147142" y="353999"/>
                    <a:pt x="155496" y="359569"/>
                  </a:cubicBezTo>
                  <a:cubicBezTo>
                    <a:pt x="171601" y="370307"/>
                    <a:pt x="151650" y="357432"/>
                    <a:pt x="176928" y="371475"/>
                  </a:cubicBezTo>
                  <a:cubicBezTo>
                    <a:pt x="190386" y="378952"/>
                    <a:pt x="177187" y="374517"/>
                    <a:pt x="193596" y="378619"/>
                  </a:cubicBezTo>
                  <a:cubicBezTo>
                    <a:pt x="245534" y="404591"/>
                    <a:pt x="192696" y="379884"/>
                    <a:pt x="343615" y="385763"/>
                  </a:cubicBezTo>
                  <a:cubicBezTo>
                    <a:pt x="383348" y="387311"/>
                    <a:pt x="378674" y="390018"/>
                    <a:pt x="410290" y="395288"/>
                  </a:cubicBezTo>
                  <a:cubicBezTo>
                    <a:pt x="416602" y="396340"/>
                    <a:pt x="423005" y="396764"/>
                    <a:pt x="429340" y="397669"/>
                  </a:cubicBezTo>
                  <a:cubicBezTo>
                    <a:pt x="434120" y="398352"/>
                    <a:pt x="438865" y="399256"/>
                    <a:pt x="443628" y="400050"/>
                  </a:cubicBezTo>
                  <a:lnTo>
                    <a:pt x="743665" y="395288"/>
                  </a:lnTo>
                  <a:cubicBezTo>
                    <a:pt x="946916" y="390870"/>
                    <a:pt x="583361" y="395639"/>
                    <a:pt x="803196" y="388144"/>
                  </a:cubicBezTo>
                  <a:cubicBezTo>
                    <a:pt x="862698" y="386115"/>
                    <a:pt x="922259" y="386557"/>
                    <a:pt x="981790" y="385763"/>
                  </a:cubicBezTo>
                  <a:cubicBezTo>
                    <a:pt x="1018303" y="384175"/>
                    <a:pt x="1055370" y="387537"/>
                    <a:pt x="1091328" y="381000"/>
                  </a:cubicBezTo>
                  <a:cubicBezTo>
                    <a:pt x="1100059" y="379413"/>
                    <a:pt x="1108650" y="376462"/>
                    <a:pt x="1117521" y="376238"/>
                  </a:cubicBezTo>
                  <a:cubicBezTo>
                    <a:pt x="1203222" y="374078"/>
                    <a:pt x="1288971" y="374651"/>
                    <a:pt x="1374696" y="373857"/>
                  </a:cubicBezTo>
                  <a:lnTo>
                    <a:pt x="1443753" y="369094"/>
                  </a:lnTo>
                  <a:cubicBezTo>
                    <a:pt x="1524227" y="363205"/>
                    <a:pt x="1410577" y="370572"/>
                    <a:pt x="1510428" y="364332"/>
                  </a:cubicBezTo>
                  <a:cubicBezTo>
                    <a:pt x="1534240" y="365126"/>
                    <a:pt x="1558113" y="364838"/>
                    <a:pt x="1581865" y="366713"/>
                  </a:cubicBezTo>
                  <a:cubicBezTo>
                    <a:pt x="1588390" y="367228"/>
                    <a:pt x="1594510" y="370127"/>
                    <a:pt x="1600915" y="371475"/>
                  </a:cubicBezTo>
                  <a:cubicBezTo>
                    <a:pt x="1609599" y="373303"/>
                    <a:pt x="1618437" y="374353"/>
                    <a:pt x="1627109" y="376238"/>
                  </a:cubicBezTo>
                  <a:cubicBezTo>
                    <a:pt x="1636703" y="378324"/>
                    <a:pt x="1646056" y="381457"/>
                    <a:pt x="1655684" y="383382"/>
                  </a:cubicBezTo>
                  <a:cubicBezTo>
                    <a:pt x="1673094" y="386864"/>
                    <a:pt x="1663583" y="385191"/>
                    <a:pt x="1684259" y="388144"/>
                  </a:cubicBezTo>
                  <a:cubicBezTo>
                    <a:pt x="1715215" y="387350"/>
                    <a:pt x="1746230" y="387823"/>
                    <a:pt x="1777128" y="385763"/>
                  </a:cubicBezTo>
                  <a:cubicBezTo>
                    <a:pt x="1782137" y="385429"/>
                    <a:pt x="1786653" y="382588"/>
                    <a:pt x="1791415" y="381000"/>
                  </a:cubicBezTo>
                  <a:lnTo>
                    <a:pt x="1798559" y="378619"/>
                  </a:lnTo>
                  <a:cubicBezTo>
                    <a:pt x="1814667" y="373250"/>
                    <a:pt x="1822014" y="369976"/>
                    <a:pt x="1841421" y="369094"/>
                  </a:cubicBezTo>
                  <a:lnTo>
                    <a:pt x="1939053" y="364332"/>
                  </a:lnTo>
                  <a:lnTo>
                    <a:pt x="2065259" y="366713"/>
                  </a:lnTo>
                  <a:cubicBezTo>
                    <a:pt x="2073232" y="366966"/>
                    <a:pt x="2081094" y="369094"/>
                    <a:pt x="2089071" y="369094"/>
                  </a:cubicBezTo>
                  <a:cubicBezTo>
                    <a:pt x="2126386" y="369094"/>
                    <a:pt x="2163684" y="367507"/>
                    <a:pt x="2200990" y="366713"/>
                  </a:cubicBezTo>
                  <a:cubicBezTo>
                    <a:pt x="2306647" y="368826"/>
                    <a:pt x="2284678" y="358243"/>
                    <a:pt x="2336721" y="373857"/>
                  </a:cubicBezTo>
                  <a:cubicBezTo>
                    <a:pt x="2339125" y="374578"/>
                    <a:pt x="2341484" y="375444"/>
                    <a:pt x="2343865" y="376238"/>
                  </a:cubicBezTo>
                  <a:cubicBezTo>
                    <a:pt x="2358946" y="374650"/>
                    <a:pt x="2374072" y="373436"/>
                    <a:pt x="2389109" y="371475"/>
                  </a:cubicBezTo>
                  <a:cubicBezTo>
                    <a:pt x="2392003" y="371098"/>
                    <a:pt x="2402483" y="368125"/>
                    <a:pt x="2405778" y="366713"/>
                  </a:cubicBezTo>
                  <a:cubicBezTo>
                    <a:pt x="2409041" y="365315"/>
                    <a:pt x="2412007" y="363268"/>
                    <a:pt x="2415303" y="361950"/>
                  </a:cubicBezTo>
                  <a:cubicBezTo>
                    <a:pt x="2419964" y="360086"/>
                    <a:pt x="2424782" y="358630"/>
                    <a:pt x="2429590" y="357188"/>
                  </a:cubicBezTo>
                  <a:cubicBezTo>
                    <a:pt x="2442537" y="353304"/>
                    <a:pt x="2446382" y="354080"/>
                    <a:pt x="2462928" y="352425"/>
                  </a:cubicBezTo>
                  <a:cubicBezTo>
                    <a:pt x="2465309" y="351631"/>
                    <a:pt x="2467610" y="350536"/>
                    <a:pt x="2470071" y="350044"/>
                  </a:cubicBezTo>
                  <a:cubicBezTo>
                    <a:pt x="2475575" y="348943"/>
                    <a:pt x="2481415" y="349438"/>
                    <a:pt x="2486740" y="347663"/>
                  </a:cubicBezTo>
                  <a:cubicBezTo>
                    <a:pt x="2528460" y="333756"/>
                    <a:pt x="2467297" y="345743"/>
                    <a:pt x="2512934" y="338138"/>
                  </a:cubicBezTo>
                  <a:cubicBezTo>
                    <a:pt x="2516903" y="336550"/>
                    <a:pt x="2520934" y="335111"/>
                    <a:pt x="2524840" y="333375"/>
                  </a:cubicBezTo>
                  <a:cubicBezTo>
                    <a:pt x="2533604" y="329480"/>
                    <a:pt x="2533123" y="328329"/>
                    <a:pt x="2541509" y="326232"/>
                  </a:cubicBezTo>
                  <a:cubicBezTo>
                    <a:pt x="2554888" y="322887"/>
                    <a:pt x="2552528" y="325485"/>
                    <a:pt x="2565321" y="319088"/>
                  </a:cubicBezTo>
                  <a:cubicBezTo>
                    <a:pt x="2567881" y="317808"/>
                    <a:pt x="2570136" y="315989"/>
                    <a:pt x="2572465" y="314325"/>
                  </a:cubicBezTo>
                  <a:cubicBezTo>
                    <a:pt x="2583159" y="306687"/>
                    <a:pt x="2580478" y="308694"/>
                    <a:pt x="2589134" y="300038"/>
                  </a:cubicBezTo>
                  <a:cubicBezTo>
                    <a:pt x="2590721" y="295275"/>
                    <a:pt x="2592911" y="290673"/>
                    <a:pt x="2593896" y="285750"/>
                  </a:cubicBezTo>
                  <a:cubicBezTo>
                    <a:pt x="2598050" y="264983"/>
                    <a:pt x="2596587" y="259681"/>
                    <a:pt x="2591515" y="238125"/>
                  </a:cubicBezTo>
                  <a:cubicBezTo>
                    <a:pt x="2590365" y="233239"/>
                    <a:pt x="2589538" y="228015"/>
                    <a:pt x="2586753" y="223838"/>
                  </a:cubicBezTo>
                  <a:lnTo>
                    <a:pt x="2581990" y="216694"/>
                  </a:lnTo>
                  <a:cubicBezTo>
                    <a:pt x="2574900" y="195421"/>
                    <a:pt x="2579344" y="210867"/>
                    <a:pt x="2577228" y="164307"/>
                  </a:cubicBezTo>
                  <a:cubicBezTo>
                    <a:pt x="2575532" y="127005"/>
                    <a:pt x="2575443" y="89609"/>
                    <a:pt x="2572465" y="52388"/>
                  </a:cubicBezTo>
                  <a:cubicBezTo>
                    <a:pt x="2571875" y="45010"/>
                    <a:pt x="2565538" y="44522"/>
                    <a:pt x="2560559" y="42863"/>
                  </a:cubicBezTo>
                  <a:cubicBezTo>
                    <a:pt x="2558178" y="41275"/>
                    <a:pt x="2555975" y="39380"/>
                    <a:pt x="2553415" y="38100"/>
                  </a:cubicBezTo>
                  <a:cubicBezTo>
                    <a:pt x="2542629" y="32707"/>
                    <a:pt x="2534634" y="31619"/>
                    <a:pt x="2522459" y="28575"/>
                  </a:cubicBezTo>
                  <a:lnTo>
                    <a:pt x="2512934" y="26194"/>
                  </a:lnTo>
                  <a:cubicBezTo>
                    <a:pt x="2508171" y="23813"/>
                    <a:pt x="2503590" y="21028"/>
                    <a:pt x="2498646" y="19050"/>
                  </a:cubicBezTo>
                  <a:cubicBezTo>
                    <a:pt x="2495607" y="17835"/>
                    <a:pt x="2492129" y="17958"/>
                    <a:pt x="2489121" y="16669"/>
                  </a:cubicBezTo>
                  <a:cubicBezTo>
                    <a:pt x="2486491" y="15542"/>
                    <a:pt x="2484784" y="12468"/>
                    <a:pt x="2481978" y="11907"/>
                  </a:cubicBezTo>
                  <a:cubicBezTo>
                    <a:pt x="2472606" y="10032"/>
                    <a:pt x="2462928" y="10319"/>
                    <a:pt x="2453403" y="9525"/>
                  </a:cubicBezTo>
                  <a:lnTo>
                    <a:pt x="2391490" y="16669"/>
                  </a:lnTo>
                  <a:cubicBezTo>
                    <a:pt x="2388246" y="17102"/>
                    <a:pt x="2385160" y="18340"/>
                    <a:pt x="2381965" y="19050"/>
                  </a:cubicBezTo>
                  <a:cubicBezTo>
                    <a:pt x="2378014" y="19928"/>
                    <a:pt x="2373985" y="20450"/>
                    <a:pt x="2370059" y="21432"/>
                  </a:cubicBezTo>
                  <a:cubicBezTo>
                    <a:pt x="2367624" y="22041"/>
                    <a:pt x="2365400" y="23458"/>
                    <a:pt x="2362915" y="23813"/>
                  </a:cubicBezTo>
                  <a:cubicBezTo>
                    <a:pt x="2354236" y="25053"/>
                    <a:pt x="2345452" y="25400"/>
                    <a:pt x="2336721" y="26194"/>
                  </a:cubicBezTo>
                  <a:cubicBezTo>
                    <a:pt x="2307957" y="37701"/>
                    <a:pt x="2339103" y="26724"/>
                    <a:pt x="2279571" y="33338"/>
                  </a:cubicBezTo>
                  <a:cubicBezTo>
                    <a:pt x="2273066" y="34061"/>
                    <a:pt x="2266836" y="36378"/>
                    <a:pt x="2260521" y="38100"/>
                  </a:cubicBezTo>
                  <a:cubicBezTo>
                    <a:pt x="2258100" y="38760"/>
                    <a:pt x="2255857" y="40091"/>
                    <a:pt x="2253378" y="40482"/>
                  </a:cubicBezTo>
                  <a:cubicBezTo>
                    <a:pt x="2215032" y="46537"/>
                    <a:pt x="2206792" y="45648"/>
                    <a:pt x="2165271" y="47625"/>
                  </a:cubicBezTo>
                  <a:lnTo>
                    <a:pt x="1834278" y="42863"/>
                  </a:lnTo>
                  <a:cubicBezTo>
                    <a:pt x="1819097" y="42354"/>
                    <a:pt x="1807562" y="32877"/>
                    <a:pt x="1793796" y="28575"/>
                  </a:cubicBezTo>
                  <a:cubicBezTo>
                    <a:pt x="1786811" y="26392"/>
                    <a:pt x="1779436" y="25699"/>
                    <a:pt x="1772365" y="23813"/>
                  </a:cubicBezTo>
                  <a:cubicBezTo>
                    <a:pt x="1728128" y="12016"/>
                    <a:pt x="1788978" y="26969"/>
                    <a:pt x="1743790" y="11907"/>
                  </a:cubicBezTo>
                  <a:cubicBezTo>
                    <a:pt x="1736848" y="9593"/>
                    <a:pt x="1729482" y="8820"/>
                    <a:pt x="1722359" y="7144"/>
                  </a:cubicBezTo>
                  <a:cubicBezTo>
                    <a:pt x="1692663" y="157"/>
                    <a:pt x="1713365" y="3388"/>
                    <a:pt x="1679496" y="0"/>
                  </a:cubicBezTo>
                  <a:lnTo>
                    <a:pt x="1610440" y="4763"/>
                  </a:lnTo>
                  <a:cubicBezTo>
                    <a:pt x="1591775" y="6163"/>
                    <a:pt x="1580919" y="7514"/>
                    <a:pt x="1562815" y="9525"/>
                  </a:cubicBezTo>
                  <a:lnTo>
                    <a:pt x="1377078" y="7144"/>
                  </a:lnTo>
                  <a:cubicBezTo>
                    <a:pt x="1358015" y="6770"/>
                    <a:pt x="1338995" y="4763"/>
                    <a:pt x="1319928" y="4763"/>
                  </a:cubicBezTo>
                  <a:cubicBezTo>
                    <a:pt x="1290548" y="4763"/>
                    <a:pt x="1261190" y="6350"/>
                    <a:pt x="1231821" y="7144"/>
                  </a:cubicBezTo>
                  <a:lnTo>
                    <a:pt x="1088946" y="4763"/>
                  </a:lnTo>
                  <a:cubicBezTo>
                    <a:pt x="1061926" y="3901"/>
                    <a:pt x="1035017" y="273"/>
                    <a:pt x="1007984" y="0"/>
                  </a:cubicBezTo>
                  <a:lnTo>
                    <a:pt x="853203" y="2382"/>
                  </a:lnTo>
                  <a:cubicBezTo>
                    <a:pt x="842090" y="3176"/>
                    <a:pt x="830938" y="3533"/>
                    <a:pt x="819865" y="4763"/>
                  </a:cubicBezTo>
                  <a:cubicBezTo>
                    <a:pt x="816612" y="5124"/>
                    <a:pt x="813568" y="6606"/>
                    <a:pt x="810340" y="7144"/>
                  </a:cubicBezTo>
                  <a:cubicBezTo>
                    <a:pt x="804028" y="8196"/>
                    <a:pt x="797625" y="8620"/>
                    <a:pt x="791290" y="9525"/>
                  </a:cubicBezTo>
                  <a:cubicBezTo>
                    <a:pt x="780955" y="11002"/>
                    <a:pt x="770768" y="13940"/>
                    <a:pt x="760334" y="14288"/>
                  </a:cubicBezTo>
                  <a:cubicBezTo>
                    <a:pt x="699244" y="16324"/>
                    <a:pt x="638097" y="15875"/>
                    <a:pt x="576978" y="16669"/>
                  </a:cubicBezTo>
                  <a:cubicBezTo>
                    <a:pt x="504837" y="23227"/>
                    <a:pt x="617459" y="13535"/>
                    <a:pt x="467440" y="21432"/>
                  </a:cubicBezTo>
                  <a:cubicBezTo>
                    <a:pt x="464933" y="21564"/>
                    <a:pt x="462757" y="23321"/>
                    <a:pt x="460296" y="23813"/>
                  </a:cubicBezTo>
                  <a:cubicBezTo>
                    <a:pt x="450827" y="25707"/>
                    <a:pt x="441366" y="28116"/>
                    <a:pt x="431721" y="28575"/>
                  </a:cubicBezTo>
                  <a:lnTo>
                    <a:pt x="381715" y="30957"/>
                  </a:lnTo>
                  <a:cubicBezTo>
                    <a:pt x="363459" y="30163"/>
                    <a:pt x="345145" y="30229"/>
                    <a:pt x="326946" y="28575"/>
                  </a:cubicBezTo>
                  <a:cubicBezTo>
                    <a:pt x="318885" y="27842"/>
                    <a:pt x="311118" y="25144"/>
                    <a:pt x="303134" y="23813"/>
                  </a:cubicBezTo>
                  <a:cubicBezTo>
                    <a:pt x="296822" y="22761"/>
                    <a:pt x="290396" y="22484"/>
                    <a:pt x="284084" y="21432"/>
                  </a:cubicBezTo>
                  <a:cubicBezTo>
                    <a:pt x="271338" y="19308"/>
                    <a:pt x="245984" y="14288"/>
                    <a:pt x="245984" y="14288"/>
                  </a:cubicBezTo>
                  <a:cubicBezTo>
                    <a:pt x="204709" y="15082"/>
                    <a:pt x="163372" y="14280"/>
                    <a:pt x="122159" y="16669"/>
                  </a:cubicBezTo>
                  <a:cubicBezTo>
                    <a:pt x="104203" y="17710"/>
                    <a:pt x="81132" y="23949"/>
                    <a:pt x="62628" y="28575"/>
                  </a:cubicBezTo>
                  <a:cubicBezTo>
                    <a:pt x="62621" y="28577"/>
                    <a:pt x="43585" y="33338"/>
                    <a:pt x="43578" y="33338"/>
                  </a:cubicBezTo>
                  <a:lnTo>
                    <a:pt x="7859" y="35719"/>
                  </a:lnTo>
                  <a:cubicBezTo>
                    <a:pt x="15663" y="40922"/>
                    <a:pt x="20956" y="18257"/>
                    <a:pt x="19765" y="54769"/>
                  </a:cubicBezTo>
                  <a:close/>
                </a:path>
              </a:pathLst>
            </a:custGeom>
            <a:solidFill>
              <a:schemeClr val="lt1"/>
            </a:solidFill>
            <a:ln>
              <a:noFill/>
            </a:ln>
            <a:effectLst>
              <a:outerShdw blurRad="254000" dist="38100" dir="5400000" algn="t" rotWithShape="0">
                <a:srgbClr val="000000">
                  <a:alpha val="1765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lt1"/>
                </a:solidFill>
                <a:latin typeface="Fira Sans"/>
                <a:ea typeface="Fira Sans"/>
                <a:cs typeface="Fira Sans"/>
                <a:sym typeface="Fira Sans"/>
              </a:endParaRPr>
            </a:p>
          </p:txBody>
        </p:sp>
        <p:sp>
          <p:nvSpPr>
            <p:cNvPr id="1356" name="Google Shape;1356;p120"/>
            <p:cNvSpPr txBox="1"/>
            <p:nvPr/>
          </p:nvSpPr>
          <p:spPr>
            <a:xfrm>
              <a:off x="4918008" y="6114670"/>
              <a:ext cx="2525100" cy="6348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700" b="1">
                  <a:solidFill>
                    <a:schemeClr val="dk1"/>
                  </a:solidFill>
                  <a:latin typeface="Fira Sans"/>
                  <a:ea typeface="Fira Sans"/>
                  <a:cs typeface="Fira Sans"/>
                  <a:sym typeface="Fira Sans"/>
                </a:rPr>
                <a:t>Execute Functional Tests</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(npm run test:functional)</a:t>
              </a:r>
              <a:endParaRPr sz="1000">
                <a:latin typeface="Fira Sans"/>
                <a:ea typeface="Fira Sans"/>
                <a:cs typeface="Fira Sans"/>
                <a:sym typeface="Fira Sans"/>
              </a:endParaRPr>
            </a:p>
            <a:p>
              <a:pPr marL="0" marR="0" lvl="0" indent="0" algn="l" rtl="0">
                <a:spcBef>
                  <a:spcPts val="0"/>
                </a:spcBef>
                <a:spcAft>
                  <a:spcPts val="0"/>
                </a:spcAft>
                <a:buNone/>
              </a:pPr>
              <a:r>
                <a:rPr lang="en" sz="700" b="1">
                  <a:solidFill>
                    <a:srgbClr val="7F7F7F"/>
                  </a:solidFill>
                  <a:latin typeface="Fira Sans"/>
                  <a:ea typeface="Fira Sans"/>
                  <a:cs typeface="Fira Sans"/>
                  <a:sym typeface="Fira Sans"/>
                </a:rPr>
                <a:t>Triggers: </a:t>
              </a:r>
              <a:r>
                <a:rPr lang="en" sz="700">
                  <a:solidFill>
                    <a:srgbClr val="FF5D00"/>
                  </a:solidFill>
                  <a:latin typeface="Fira Sans"/>
                  <a:ea typeface="Fira Sans"/>
                  <a:cs typeface="Fira Sans"/>
                  <a:sym typeface="Fira Sans"/>
                </a:rPr>
                <a:t>PRs</a:t>
              </a:r>
              <a:r>
                <a:rPr lang="en" sz="700">
                  <a:solidFill>
                    <a:srgbClr val="00B050"/>
                  </a:solidFill>
                  <a:latin typeface="Fira Sans"/>
                  <a:ea typeface="Fira Sans"/>
                  <a:cs typeface="Fira Sans"/>
                  <a:sym typeface="Fira Sans"/>
                </a:rPr>
                <a:t>, </a:t>
              </a:r>
              <a:r>
                <a:rPr lang="en" sz="700">
                  <a:solidFill>
                    <a:srgbClr val="A482CB"/>
                  </a:solidFill>
                  <a:latin typeface="Fira Sans"/>
                  <a:ea typeface="Fira Sans"/>
                  <a:cs typeface="Fira Sans"/>
                  <a:sym typeface="Fira Sans"/>
                </a:rPr>
                <a:t>Tags</a:t>
              </a:r>
              <a:endParaRPr sz="1000">
                <a:latin typeface="Fira Sans"/>
                <a:ea typeface="Fira Sans"/>
                <a:cs typeface="Fira Sans"/>
                <a:sym typeface="Fira Sans"/>
              </a:endParaRPr>
            </a:p>
          </p:txBody>
        </p:sp>
      </p:grpSp>
      <p:cxnSp>
        <p:nvCxnSpPr>
          <p:cNvPr id="1359" name="Google Shape;1359;p120"/>
          <p:cNvCxnSpPr>
            <a:endCxn id="1360" idx="2"/>
          </p:cNvCxnSpPr>
          <p:nvPr/>
        </p:nvCxnSpPr>
        <p:spPr>
          <a:xfrm rot="10800000">
            <a:off x="2945536" y="2291859"/>
            <a:ext cx="4800" cy="465600"/>
          </a:xfrm>
          <a:prstGeom prst="straightConnector1">
            <a:avLst/>
          </a:prstGeom>
          <a:noFill/>
          <a:ln w="12700" cap="flat" cmpd="sng">
            <a:solidFill>
              <a:schemeClr val="dk1"/>
            </a:solidFill>
            <a:prstDash val="dash"/>
            <a:miter lim="800000"/>
            <a:headEnd type="oval" w="med" len="med"/>
            <a:tailEnd type="none" w="sm" len="sm"/>
          </a:ln>
        </p:spPr>
      </p:cxnSp>
      <p:grpSp>
        <p:nvGrpSpPr>
          <p:cNvPr id="1361" name="Google Shape;1361;p120"/>
          <p:cNvGrpSpPr/>
          <p:nvPr/>
        </p:nvGrpSpPr>
        <p:grpSpPr>
          <a:xfrm>
            <a:off x="2114169" y="1514824"/>
            <a:ext cx="1642687" cy="890396"/>
            <a:chOff x="4866560" y="6102869"/>
            <a:chExt cx="2596313" cy="691086"/>
          </a:xfrm>
        </p:grpSpPr>
        <p:sp>
          <p:nvSpPr>
            <p:cNvPr id="1362" name="Google Shape;1362;p120"/>
            <p:cNvSpPr/>
            <p:nvPr/>
          </p:nvSpPr>
          <p:spPr>
            <a:xfrm>
              <a:off x="4866560" y="6102869"/>
              <a:ext cx="2596313" cy="691086"/>
            </a:xfrm>
            <a:custGeom>
              <a:avLst/>
              <a:gdLst/>
              <a:ahLst/>
              <a:cxnLst/>
              <a:rect l="l" t="t" r="r" b="b"/>
              <a:pathLst>
                <a:path w="2596313" h="400050" extrusionOk="0">
                  <a:moveTo>
                    <a:pt x="19765" y="54769"/>
                  </a:moveTo>
                  <a:cubicBezTo>
                    <a:pt x="18574" y="91281"/>
                    <a:pt x="5392" y="187981"/>
                    <a:pt x="715" y="254794"/>
                  </a:cubicBezTo>
                  <a:cubicBezTo>
                    <a:pt x="-1312" y="283745"/>
                    <a:pt x="934" y="286409"/>
                    <a:pt x="7859" y="307182"/>
                  </a:cubicBezTo>
                  <a:cubicBezTo>
                    <a:pt x="9796" y="312993"/>
                    <a:pt x="10386" y="316852"/>
                    <a:pt x="15003" y="321469"/>
                  </a:cubicBezTo>
                  <a:cubicBezTo>
                    <a:pt x="17027" y="323493"/>
                    <a:pt x="19765" y="324644"/>
                    <a:pt x="22146" y="326232"/>
                  </a:cubicBezTo>
                  <a:cubicBezTo>
                    <a:pt x="22940" y="328613"/>
                    <a:pt x="23136" y="331287"/>
                    <a:pt x="24528" y="333375"/>
                  </a:cubicBezTo>
                  <a:cubicBezTo>
                    <a:pt x="26396" y="336177"/>
                    <a:pt x="29084" y="338363"/>
                    <a:pt x="31671" y="340519"/>
                  </a:cubicBezTo>
                  <a:cubicBezTo>
                    <a:pt x="46072" y="352521"/>
                    <a:pt x="54801" y="346339"/>
                    <a:pt x="79296" y="347663"/>
                  </a:cubicBezTo>
                  <a:lnTo>
                    <a:pt x="126921" y="350044"/>
                  </a:lnTo>
                  <a:cubicBezTo>
                    <a:pt x="136446" y="353219"/>
                    <a:pt x="147142" y="353999"/>
                    <a:pt x="155496" y="359569"/>
                  </a:cubicBezTo>
                  <a:cubicBezTo>
                    <a:pt x="171601" y="370307"/>
                    <a:pt x="151650" y="357432"/>
                    <a:pt x="176928" y="371475"/>
                  </a:cubicBezTo>
                  <a:cubicBezTo>
                    <a:pt x="190386" y="378952"/>
                    <a:pt x="177187" y="374517"/>
                    <a:pt x="193596" y="378619"/>
                  </a:cubicBezTo>
                  <a:cubicBezTo>
                    <a:pt x="245534" y="404591"/>
                    <a:pt x="192696" y="379884"/>
                    <a:pt x="343615" y="385763"/>
                  </a:cubicBezTo>
                  <a:cubicBezTo>
                    <a:pt x="383348" y="387311"/>
                    <a:pt x="378674" y="390018"/>
                    <a:pt x="410290" y="395288"/>
                  </a:cubicBezTo>
                  <a:cubicBezTo>
                    <a:pt x="416602" y="396340"/>
                    <a:pt x="423005" y="396764"/>
                    <a:pt x="429340" y="397669"/>
                  </a:cubicBezTo>
                  <a:cubicBezTo>
                    <a:pt x="434120" y="398352"/>
                    <a:pt x="438865" y="399256"/>
                    <a:pt x="443628" y="400050"/>
                  </a:cubicBezTo>
                  <a:lnTo>
                    <a:pt x="743665" y="395288"/>
                  </a:lnTo>
                  <a:cubicBezTo>
                    <a:pt x="946916" y="390870"/>
                    <a:pt x="583361" y="395639"/>
                    <a:pt x="803196" y="388144"/>
                  </a:cubicBezTo>
                  <a:cubicBezTo>
                    <a:pt x="862698" y="386115"/>
                    <a:pt x="922259" y="386557"/>
                    <a:pt x="981790" y="385763"/>
                  </a:cubicBezTo>
                  <a:cubicBezTo>
                    <a:pt x="1018303" y="384175"/>
                    <a:pt x="1055370" y="387537"/>
                    <a:pt x="1091328" y="381000"/>
                  </a:cubicBezTo>
                  <a:cubicBezTo>
                    <a:pt x="1100059" y="379413"/>
                    <a:pt x="1108650" y="376462"/>
                    <a:pt x="1117521" y="376238"/>
                  </a:cubicBezTo>
                  <a:cubicBezTo>
                    <a:pt x="1203222" y="374078"/>
                    <a:pt x="1288971" y="374651"/>
                    <a:pt x="1374696" y="373857"/>
                  </a:cubicBezTo>
                  <a:lnTo>
                    <a:pt x="1443753" y="369094"/>
                  </a:lnTo>
                  <a:cubicBezTo>
                    <a:pt x="1524227" y="363205"/>
                    <a:pt x="1410577" y="370572"/>
                    <a:pt x="1510428" y="364332"/>
                  </a:cubicBezTo>
                  <a:cubicBezTo>
                    <a:pt x="1534240" y="365126"/>
                    <a:pt x="1558113" y="364838"/>
                    <a:pt x="1581865" y="366713"/>
                  </a:cubicBezTo>
                  <a:cubicBezTo>
                    <a:pt x="1588390" y="367228"/>
                    <a:pt x="1594510" y="370127"/>
                    <a:pt x="1600915" y="371475"/>
                  </a:cubicBezTo>
                  <a:cubicBezTo>
                    <a:pt x="1609599" y="373303"/>
                    <a:pt x="1618437" y="374353"/>
                    <a:pt x="1627109" y="376238"/>
                  </a:cubicBezTo>
                  <a:cubicBezTo>
                    <a:pt x="1636703" y="378324"/>
                    <a:pt x="1646056" y="381457"/>
                    <a:pt x="1655684" y="383382"/>
                  </a:cubicBezTo>
                  <a:cubicBezTo>
                    <a:pt x="1673094" y="386864"/>
                    <a:pt x="1663583" y="385191"/>
                    <a:pt x="1684259" y="388144"/>
                  </a:cubicBezTo>
                  <a:cubicBezTo>
                    <a:pt x="1715215" y="387350"/>
                    <a:pt x="1746230" y="387823"/>
                    <a:pt x="1777128" y="385763"/>
                  </a:cubicBezTo>
                  <a:cubicBezTo>
                    <a:pt x="1782137" y="385429"/>
                    <a:pt x="1786653" y="382588"/>
                    <a:pt x="1791415" y="381000"/>
                  </a:cubicBezTo>
                  <a:lnTo>
                    <a:pt x="1798559" y="378619"/>
                  </a:lnTo>
                  <a:cubicBezTo>
                    <a:pt x="1814667" y="373250"/>
                    <a:pt x="1822014" y="369976"/>
                    <a:pt x="1841421" y="369094"/>
                  </a:cubicBezTo>
                  <a:lnTo>
                    <a:pt x="1939053" y="364332"/>
                  </a:lnTo>
                  <a:lnTo>
                    <a:pt x="2065259" y="366713"/>
                  </a:lnTo>
                  <a:cubicBezTo>
                    <a:pt x="2073232" y="366966"/>
                    <a:pt x="2081094" y="369094"/>
                    <a:pt x="2089071" y="369094"/>
                  </a:cubicBezTo>
                  <a:cubicBezTo>
                    <a:pt x="2126386" y="369094"/>
                    <a:pt x="2163684" y="367507"/>
                    <a:pt x="2200990" y="366713"/>
                  </a:cubicBezTo>
                  <a:cubicBezTo>
                    <a:pt x="2306647" y="368826"/>
                    <a:pt x="2284678" y="358243"/>
                    <a:pt x="2336721" y="373857"/>
                  </a:cubicBezTo>
                  <a:cubicBezTo>
                    <a:pt x="2339125" y="374578"/>
                    <a:pt x="2341484" y="375444"/>
                    <a:pt x="2343865" y="376238"/>
                  </a:cubicBezTo>
                  <a:cubicBezTo>
                    <a:pt x="2358946" y="374650"/>
                    <a:pt x="2374072" y="373436"/>
                    <a:pt x="2389109" y="371475"/>
                  </a:cubicBezTo>
                  <a:cubicBezTo>
                    <a:pt x="2392003" y="371098"/>
                    <a:pt x="2402483" y="368125"/>
                    <a:pt x="2405778" y="366713"/>
                  </a:cubicBezTo>
                  <a:cubicBezTo>
                    <a:pt x="2409041" y="365315"/>
                    <a:pt x="2412007" y="363268"/>
                    <a:pt x="2415303" y="361950"/>
                  </a:cubicBezTo>
                  <a:cubicBezTo>
                    <a:pt x="2419964" y="360086"/>
                    <a:pt x="2424782" y="358630"/>
                    <a:pt x="2429590" y="357188"/>
                  </a:cubicBezTo>
                  <a:cubicBezTo>
                    <a:pt x="2442537" y="353304"/>
                    <a:pt x="2446382" y="354080"/>
                    <a:pt x="2462928" y="352425"/>
                  </a:cubicBezTo>
                  <a:cubicBezTo>
                    <a:pt x="2465309" y="351631"/>
                    <a:pt x="2467610" y="350536"/>
                    <a:pt x="2470071" y="350044"/>
                  </a:cubicBezTo>
                  <a:cubicBezTo>
                    <a:pt x="2475575" y="348943"/>
                    <a:pt x="2481415" y="349438"/>
                    <a:pt x="2486740" y="347663"/>
                  </a:cubicBezTo>
                  <a:cubicBezTo>
                    <a:pt x="2528460" y="333756"/>
                    <a:pt x="2467297" y="345743"/>
                    <a:pt x="2512934" y="338138"/>
                  </a:cubicBezTo>
                  <a:cubicBezTo>
                    <a:pt x="2516903" y="336550"/>
                    <a:pt x="2520934" y="335111"/>
                    <a:pt x="2524840" y="333375"/>
                  </a:cubicBezTo>
                  <a:cubicBezTo>
                    <a:pt x="2533604" y="329480"/>
                    <a:pt x="2533123" y="328329"/>
                    <a:pt x="2541509" y="326232"/>
                  </a:cubicBezTo>
                  <a:cubicBezTo>
                    <a:pt x="2554888" y="322887"/>
                    <a:pt x="2552528" y="325485"/>
                    <a:pt x="2565321" y="319088"/>
                  </a:cubicBezTo>
                  <a:cubicBezTo>
                    <a:pt x="2567881" y="317808"/>
                    <a:pt x="2570136" y="315989"/>
                    <a:pt x="2572465" y="314325"/>
                  </a:cubicBezTo>
                  <a:cubicBezTo>
                    <a:pt x="2583159" y="306687"/>
                    <a:pt x="2580478" y="308694"/>
                    <a:pt x="2589134" y="300038"/>
                  </a:cubicBezTo>
                  <a:cubicBezTo>
                    <a:pt x="2590721" y="295275"/>
                    <a:pt x="2592911" y="290673"/>
                    <a:pt x="2593896" y="285750"/>
                  </a:cubicBezTo>
                  <a:cubicBezTo>
                    <a:pt x="2598050" y="264983"/>
                    <a:pt x="2596587" y="259681"/>
                    <a:pt x="2591515" y="238125"/>
                  </a:cubicBezTo>
                  <a:cubicBezTo>
                    <a:pt x="2590365" y="233239"/>
                    <a:pt x="2589538" y="228015"/>
                    <a:pt x="2586753" y="223838"/>
                  </a:cubicBezTo>
                  <a:lnTo>
                    <a:pt x="2581990" y="216694"/>
                  </a:lnTo>
                  <a:cubicBezTo>
                    <a:pt x="2574900" y="195421"/>
                    <a:pt x="2579344" y="210867"/>
                    <a:pt x="2577228" y="164307"/>
                  </a:cubicBezTo>
                  <a:cubicBezTo>
                    <a:pt x="2575532" y="127005"/>
                    <a:pt x="2575443" y="89609"/>
                    <a:pt x="2572465" y="52388"/>
                  </a:cubicBezTo>
                  <a:cubicBezTo>
                    <a:pt x="2571875" y="45010"/>
                    <a:pt x="2565538" y="44522"/>
                    <a:pt x="2560559" y="42863"/>
                  </a:cubicBezTo>
                  <a:cubicBezTo>
                    <a:pt x="2558178" y="41275"/>
                    <a:pt x="2555975" y="39380"/>
                    <a:pt x="2553415" y="38100"/>
                  </a:cubicBezTo>
                  <a:cubicBezTo>
                    <a:pt x="2542629" y="32707"/>
                    <a:pt x="2534634" y="31619"/>
                    <a:pt x="2522459" y="28575"/>
                  </a:cubicBezTo>
                  <a:lnTo>
                    <a:pt x="2512934" y="26194"/>
                  </a:lnTo>
                  <a:cubicBezTo>
                    <a:pt x="2508171" y="23813"/>
                    <a:pt x="2503590" y="21028"/>
                    <a:pt x="2498646" y="19050"/>
                  </a:cubicBezTo>
                  <a:cubicBezTo>
                    <a:pt x="2495607" y="17835"/>
                    <a:pt x="2492129" y="17958"/>
                    <a:pt x="2489121" y="16669"/>
                  </a:cubicBezTo>
                  <a:cubicBezTo>
                    <a:pt x="2486491" y="15542"/>
                    <a:pt x="2484784" y="12468"/>
                    <a:pt x="2481978" y="11907"/>
                  </a:cubicBezTo>
                  <a:cubicBezTo>
                    <a:pt x="2472606" y="10032"/>
                    <a:pt x="2462928" y="10319"/>
                    <a:pt x="2453403" y="9525"/>
                  </a:cubicBezTo>
                  <a:lnTo>
                    <a:pt x="2391490" y="16669"/>
                  </a:lnTo>
                  <a:cubicBezTo>
                    <a:pt x="2388246" y="17102"/>
                    <a:pt x="2385160" y="18340"/>
                    <a:pt x="2381965" y="19050"/>
                  </a:cubicBezTo>
                  <a:cubicBezTo>
                    <a:pt x="2378014" y="19928"/>
                    <a:pt x="2373985" y="20450"/>
                    <a:pt x="2370059" y="21432"/>
                  </a:cubicBezTo>
                  <a:cubicBezTo>
                    <a:pt x="2367624" y="22041"/>
                    <a:pt x="2365400" y="23458"/>
                    <a:pt x="2362915" y="23813"/>
                  </a:cubicBezTo>
                  <a:cubicBezTo>
                    <a:pt x="2354236" y="25053"/>
                    <a:pt x="2345452" y="25400"/>
                    <a:pt x="2336721" y="26194"/>
                  </a:cubicBezTo>
                  <a:cubicBezTo>
                    <a:pt x="2307957" y="37701"/>
                    <a:pt x="2339103" y="26724"/>
                    <a:pt x="2279571" y="33338"/>
                  </a:cubicBezTo>
                  <a:cubicBezTo>
                    <a:pt x="2273066" y="34061"/>
                    <a:pt x="2266836" y="36378"/>
                    <a:pt x="2260521" y="38100"/>
                  </a:cubicBezTo>
                  <a:cubicBezTo>
                    <a:pt x="2258100" y="38760"/>
                    <a:pt x="2255857" y="40091"/>
                    <a:pt x="2253378" y="40482"/>
                  </a:cubicBezTo>
                  <a:cubicBezTo>
                    <a:pt x="2215032" y="46537"/>
                    <a:pt x="2206792" y="45648"/>
                    <a:pt x="2165271" y="47625"/>
                  </a:cubicBezTo>
                  <a:lnTo>
                    <a:pt x="1834278" y="42863"/>
                  </a:lnTo>
                  <a:cubicBezTo>
                    <a:pt x="1819097" y="42354"/>
                    <a:pt x="1807562" y="32877"/>
                    <a:pt x="1793796" y="28575"/>
                  </a:cubicBezTo>
                  <a:cubicBezTo>
                    <a:pt x="1786811" y="26392"/>
                    <a:pt x="1779436" y="25699"/>
                    <a:pt x="1772365" y="23813"/>
                  </a:cubicBezTo>
                  <a:cubicBezTo>
                    <a:pt x="1728128" y="12016"/>
                    <a:pt x="1788978" y="26969"/>
                    <a:pt x="1743790" y="11907"/>
                  </a:cubicBezTo>
                  <a:cubicBezTo>
                    <a:pt x="1736848" y="9593"/>
                    <a:pt x="1729482" y="8820"/>
                    <a:pt x="1722359" y="7144"/>
                  </a:cubicBezTo>
                  <a:cubicBezTo>
                    <a:pt x="1692663" y="157"/>
                    <a:pt x="1713365" y="3388"/>
                    <a:pt x="1679496" y="0"/>
                  </a:cubicBezTo>
                  <a:lnTo>
                    <a:pt x="1610440" y="4763"/>
                  </a:lnTo>
                  <a:cubicBezTo>
                    <a:pt x="1591775" y="6163"/>
                    <a:pt x="1580919" y="7514"/>
                    <a:pt x="1562815" y="9525"/>
                  </a:cubicBezTo>
                  <a:lnTo>
                    <a:pt x="1377078" y="7144"/>
                  </a:lnTo>
                  <a:cubicBezTo>
                    <a:pt x="1358015" y="6770"/>
                    <a:pt x="1338995" y="4763"/>
                    <a:pt x="1319928" y="4763"/>
                  </a:cubicBezTo>
                  <a:cubicBezTo>
                    <a:pt x="1290548" y="4763"/>
                    <a:pt x="1261190" y="6350"/>
                    <a:pt x="1231821" y="7144"/>
                  </a:cubicBezTo>
                  <a:lnTo>
                    <a:pt x="1088946" y="4763"/>
                  </a:lnTo>
                  <a:cubicBezTo>
                    <a:pt x="1061926" y="3901"/>
                    <a:pt x="1035017" y="273"/>
                    <a:pt x="1007984" y="0"/>
                  </a:cubicBezTo>
                  <a:lnTo>
                    <a:pt x="853203" y="2382"/>
                  </a:lnTo>
                  <a:cubicBezTo>
                    <a:pt x="842090" y="3176"/>
                    <a:pt x="830938" y="3533"/>
                    <a:pt x="819865" y="4763"/>
                  </a:cubicBezTo>
                  <a:cubicBezTo>
                    <a:pt x="816612" y="5124"/>
                    <a:pt x="813568" y="6606"/>
                    <a:pt x="810340" y="7144"/>
                  </a:cubicBezTo>
                  <a:cubicBezTo>
                    <a:pt x="804028" y="8196"/>
                    <a:pt x="797625" y="8620"/>
                    <a:pt x="791290" y="9525"/>
                  </a:cubicBezTo>
                  <a:cubicBezTo>
                    <a:pt x="780955" y="11002"/>
                    <a:pt x="770768" y="13940"/>
                    <a:pt x="760334" y="14288"/>
                  </a:cubicBezTo>
                  <a:cubicBezTo>
                    <a:pt x="699244" y="16324"/>
                    <a:pt x="638097" y="15875"/>
                    <a:pt x="576978" y="16669"/>
                  </a:cubicBezTo>
                  <a:cubicBezTo>
                    <a:pt x="504837" y="23227"/>
                    <a:pt x="617459" y="13535"/>
                    <a:pt x="467440" y="21432"/>
                  </a:cubicBezTo>
                  <a:cubicBezTo>
                    <a:pt x="464933" y="21564"/>
                    <a:pt x="462757" y="23321"/>
                    <a:pt x="460296" y="23813"/>
                  </a:cubicBezTo>
                  <a:cubicBezTo>
                    <a:pt x="450827" y="25707"/>
                    <a:pt x="441366" y="28116"/>
                    <a:pt x="431721" y="28575"/>
                  </a:cubicBezTo>
                  <a:lnTo>
                    <a:pt x="381715" y="30957"/>
                  </a:lnTo>
                  <a:cubicBezTo>
                    <a:pt x="363459" y="30163"/>
                    <a:pt x="345145" y="30229"/>
                    <a:pt x="326946" y="28575"/>
                  </a:cubicBezTo>
                  <a:cubicBezTo>
                    <a:pt x="318885" y="27842"/>
                    <a:pt x="311118" y="25144"/>
                    <a:pt x="303134" y="23813"/>
                  </a:cubicBezTo>
                  <a:cubicBezTo>
                    <a:pt x="296822" y="22761"/>
                    <a:pt x="290396" y="22484"/>
                    <a:pt x="284084" y="21432"/>
                  </a:cubicBezTo>
                  <a:cubicBezTo>
                    <a:pt x="271338" y="19308"/>
                    <a:pt x="245984" y="14288"/>
                    <a:pt x="245984" y="14288"/>
                  </a:cubicBezTo>
                  <a:cubicBezTo>
                    <a:pt x="204709" y="15082"/>
                    <a:pt x="163372" y="14280"/>
                    <a:pt x="122159" y="16669"/>
                  </a:cubicBezTo>
                  <a:cubicBezTo>
                    <a:pt x="104203" y="17710"/>
                    <a:pt x="81132" y="23949"/>
                    <a:pt x="62628" y="28575"/>
                  </a:cubicBezTo>
                  <a:cubicBezTo>
                    <a:pt x="62621" y="28577"/>
                    <a:pt x="43585" y="33338"/>
                    <a:pt x="43578" y="33338"/>
                  </a:cubicBezTo>
                  <a:lnTo>
                    <a:pt x="7859" y="35719"/>
                  </a:lnTo>
                  <a:cubicBezTo>
                    <a:pt x="15663" y="40922"/>
                    <a:pt x="20956" y="18257"/>
                    <a:pt x="19765" y="54769"/>
                  </a:cubicBezTo>
                  <a:close/>
                </a:path>
              </a:pathLst>
            </a:custGeom>
            <a:solidFill>
              <a:schemeClr val="lt1"/>
            </a:solidFill>
            <a:ln>
              <a:noFill/>
            </a:ln>
            <a:effectLst>
              <a:outerShdw blurRad="254000" dist="38100" dir="5400000" algn="t" rotWithShape="0">
                <a:srgbClr val="000000">
                  <a:alpha val="1765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lt1"/>
                </a:solidFill>
                <a:latin typeface="Fira Sans"/>
                <a:ea typeface="Fira Sans"/>
                <a:cs typeface="Fira Sans"/>
                <a:sym typeface="Fira Sans"/>
              </a:endParaRPr>
            </a:p>
          </p:txBody>
        </p:sp>
        <p:sp>
          <p:nvSpPr>
            <p:cNvPr id="1360" name="Google Shape;1360;p120"/>
            <p:cNvSpPr txBox="1"/>
            <p:nvPr/>
          </p:nvSpPr>
          <p:spPr>
            <a:xfrm>
              <a:off x="4918008" y="6114670"/>
              <a:ext cx="2525100" cy="5913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700" b="1">
                  <a:solidFill>
                    <a:schemeClr val="dk1"/>
                  </a:solidFill>
                  <a:latin typeface="Fira Sans"/>
                  <a:ea typeface="Fira Sans"/>
                  <a:cs typeface="Fira Sans"/>
                  <a:sym typeface="Fira Sans"/>
                </a:rPr>
                <a:t>Coverage Check</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Executes Code Coverage checks. The results will be published to SonarQube if the branch is “Master”.</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(npm run test:coverage)</a:t>
              </a:r>
              <a:endParaRPr sz="1000">
                <a:latin typeface="Fira Sans"/>
                <a:ea typeface="Fira Sans"/>
                <a:cs typeface="Fira Sans"/>
                <a:sym typeface="Fira Sans"/>
              </a:endParaRPr>
            </a:p>
            <a:p>
              <a:pPr marL="0" marR="0" lvl="0" indent="0" algn="l" rtl="0">
                <a:spcBef>
                  <a:spcPts val="0"/>
                </a:spcBef>
                <a:spcAft>
                  <a:spcPts val="0"/>
                </a:spcAft>
                <a:buNone/>
              </a:pPr>
              <a:r>
                <a:rPr lang="en" sz="700" b="1">
                  <a:solidFill>
                    <a:srgbClr val="7F7F7F"/>
                  </a:solidFill>
                  <a:latin typeface="Fira Sans"/>
                  <a:ea typeface="Fira Sans"/>
                  <a:cs typeface="Fira Sans"/>
                  <a:sym typeface="Fira Sans"/>
                </a:rPr>
                <a:t>Triggers: </a:t>
              </a:r>
              <a:r>
                <a:rPr lang="en" sz="700">
                  <a:solidFill>
                    <a:srgbClr val="FF5D00"/>
                  </a:solidFill>
                  <a:latin typeface="Fira Sans"/>
                  <a:ea typeface="Fira Sans"/>
                  <a:cs typeface="Fira Sans"/>
                  <a:sym typeface="Fira Sans"/>
                </a:rPr>
                <a:t>PRs</a:t>
              </a:r>
              <a:r>
                <a:rPr lang="en" sz="700">
                  <a:solidFill>
                    <a:srgbClr val="00B050"/>
                  </a:solidFill>
                  <a:latin typeface="Fira Sans"/>
                  <a:ea typeface="Fira Sans"/>
                  <a:cs typeface="Fira Sans"/>
                  <a:sym typeface="Fira Sans"/>
                </a:rPr>
                <a:t>, </a:t>
              </a:r>
              <a:r>
                <a:rPr lang="en" sz="700">
                  <a:solidFill>
                    <a:srgbClr val="A482CB"/>
                  </a:solidFill>
                  <a:latin typeface="Fira Sans"/>
                  <a:ea typeface="Fira Sans"/>
                  <a:cs typeface="Fira Sans"/>
                  <a:sym typeface="Fira Sans"/>
                </a:rPr>
                <a:t>Tags</a:t>
              </a:r>
              <a:endParaRPr sz="1000">
                <a:latin typeface="Fira Sans"/>
                <a:ea typeface="Fira Sans"/>
                <a:cs typeface="Fira Sans"/>
                <a:sym typeface="Fira Sans"/>
              </a:endParaRPr>
            </a:p>
          </p:txBody>
        </p:sp>
      </p:grpSp>
      <p:grpSp>
        <p:nvGrpSpPr>
          <p:cNvPr id="1363" name="Google Shape;1363;p120"/>
          <p:cNvGrpSpPr/>
          <p:nvPr/>
        </p:nvGrpSpPr>
        <p:grpSpPr>
          <a:xfrm>
            <a:off x="4031655" y="3179230"/>
            <a:ext cx="1536286" cy="451050"/>
            <a:chOff x="4866560" y="6058230"/>
            <a:chExt cx="3096103" cy="322040"/>
          </a:xfrm>
        </p:grpSpPr>
        <p:sp>
          <p:nvSpPr>
            <p:cNvPr id="1364" name="Google Shape;1364;p120"/>
            <p:cNvSpPr/>
            <p:nvPr/>
          </p:nvSpPr>
          <p:spPr>
            <a:xfrm>
              <a:off x="4866560" y="6058230"/>
              <a:ext cx="3096103" cy="322040"/>
            </a:xfrm>
            <a:custGeom>
              <a:avLst/>
              <a:gdLst/>
              <a:ahLst/>
              <a:cxnLst/>
              <a:rect l="l" t="t" r="r" b="b"/>
              <a:pathLst>
                <a:path w="2596313" h="400050" extrusionOk="0">
                  <a:moveTo>
                    <a:pt x="19765" y="54769"/>
                  </a:moveTo>
                  <a:cubicBezTo>
                    <a:pt x="18574" y="91281"/>
                    <a:pt x="5392" y="187981"/>
                    <a:pt x="715" y="254794"/>
                  </a:cubicBezTo>
                  <a:cubicBezTo>
                    <a:pt x="-1312" y="283745"/>
                    <a:pt x="934" y="286409"/>
                    <a:pt x="7859" y="307182"/>
                  </a:cubicBezTo>
                  <a:cubicBezTo>
                    <a:pt x="9796" y="312993"/>
                    <a:pt x="10386" y="316852"/>
                    <a:pt x="15003" y="321469"/>
                  </a:cubicBezTo>
                  <a:cubicBezTo>
                    <a:pt x="17027" y="323493"/>
                    <a:pt x="19765" y="324644"/>
                    <a:pt x="22146" y="326232"/>
                  </a:cubicBezTo>
                  <a:cubicBezTo>
                    <a:pt x="22940" y="328613"/>
                    <a:pt x="23136" y="331287"/>
                    <a:pt x="24528" y="333375"/>
                  </a:cubicBezTo>
                  <a:cubicBezTo>
                    <a:pt x="26396" y="336177"/>
                    <a:pt x="29084" y="338363"/>
                    <a:pt x="31671" y="340519"/>
                  </a:cubicBezTo>
                  <a:cubicBezTo>
                    <a:pt x="46072" y="352521"/>
                    <a:pt x="54801" y="346339"/>
                    <a:pt x="79296" y="347663"/>
                  </a:cubicBezTo>
                  <a:lnTo>
                    <a:pt x="126921" y="350044"/>
                  </a:lnTo>
                  <a:cubicBezTo>
                    <a:pt x="136446" y="353219"/>
                    <a:pt x="147142" y="353999"/>
                    <a:pt x="155496" y="359569"/>
                  </a:cubicBezTo>
                  <a:cubicBezTo>
                    <a:pt x="171601" y="370307"/>
                    <a:pt x="151650" y="357432"/>
                    <a:pt x="176928" y="371475"/>
                  </a:cubicBezTo>
                  <a:cubicBezTo>
                    <a:pt x="190386" y="378952"/>
                    <a:pt x="177187" y="374517"/>
                    <a:pt x="193596" y="378619"/>
                  </a:cubicBezTo>
                  <a:cubicBezTo>
                    <a:pt x="245534" y="404591"/>
                    <a:pt x="192696" y="379884"/>
                    <a:pt x="343615" y="385763"/>
                  </a:cubicBezTo>
                  <a:cubicBezTo>
                    <a:pt x="383348" y="387311"/>
                    <a:pt x="378674" y="390018"/>
                    <a:pt x="410290" y="395288"/>
                  </a:cubicBezTo>
                  <a:cubicBezTo>
                    <a:pt x="416602" y="396340"/>
                    <a:pt x="423005" y="396764"/>
                    <a:pt x="429340" y="397669"/>
                  </a:cubicBezTo>
                  <a:cubicBezTo>
                    <a:pt x="434120" y="398352"/>
                    <a:pt x="438865" y="399256"/>
                    <a:pt x="443628" y="400050"/>
                  </a:cubicBezTo>
                  <a:lnTo>
                    <a:pt x="743665" y="395288"/>
                  </a:lnTo>
                  <a:cubicBezTo>
                    <a:pt x="946916" y="390870"/>
                    <a:pt x="583361" y="395639"/>
                    <a:pt x="803196" y="388144"/>
                  </a:cubicBezTo>
                  <a:cubicBezTo>
                    <a:pt x="862698" y="386115"/>
                    <a:pt x="922259" y="386557"/>
                    <a:pt x="981790" y="385763"/>
                  </a:cubicBezTo>
                  <a:cubicBezTo>
                    <a:pt x="1018303" y="384175"/>
                    <a:pt x="1055370" y="387537"/>
                    <a:pt x="1091328" y="381000"/>
                  </a:cubicBezTo>
                  <a:cubicBezTo>
                    <a:pt x="1100059" y="379413"/>
                    <a:pt x="1108650" y="376462"/>
                    <a:pt x="1117521" y="376238"/>
                  </a:cubicBezTo>
                  <a:cubicBezTo>
                    <a:pt x="1203222" y="374078"/>
                    <a:pt x="1288971" y="374651"/>
                    <a:pt x="1374696" y="373857"/>
                  </a:cubicBezTo>
                  <a:lnTo>
                    <a:pt x="1443753" y="369094"/>
                  </a:lnTo>
                  <a:cubicBezTo>
                    <a:pt x="1524227" y="363205"/>
                    <a:pt x="1410577" y="370572"/>
                    <a:pt x="1510428" y="364332"/>
                  </a:cubicBezTo>
                  <a:cubicBezTo>
                    <a:pt x="1534240" y="365126"/>
                    <a:pt x="1558113" y="364838"/>
                    <a:pt x="1581865" y="366713"/>
                  </a:cubicBezTo>
                  <a:cubicBezTo>
                    <a:pt x="1588390" y="367228"/>
                    <a:pt x="1594510" y="370127"/>
                    <a:pt x="1600915" y="371475"/>
                  </a:cubicBezTo>
                  <a:cubicBezTo>
                    <a:pt x="1609599" y="373303"/>
                    <a:pt x="1618437" y="374353"/>
                    <a:pt x="1627109" y="376238"/>
                  </a:cubicBezTo>
                  <a:cubicBezTo>
                    <a:pt x="1636703" y="378324"/>
                    <a:pt x="1646056" y="381457"/>
                    <a:pt x="1655684" y="383382"/>
                  </a:cubicBezTo>
                  <a:cubicBezTo>
                    <a:pt x="1673094" y="386864"/>
                    <a:pt x="1663583" y="385191"/>
                    <a:pt x="1684259" y="388144"/>
                  </a:cubicBezTo>
                  <a:cubicBezTo>
                    <a:pt x="1715215" y="387350"/>
                    <a:pt x="1746230" y="387823"/>
                    <a:pt x="1777128" y="385763"/>
                  </a:cubicBezTo>
                  <a:cubicBezTo>
                    <a:pt x="1782137" y="385429"/>
                    <a:pt x="1786653" y="382588"/>
                    <a:pt x="1791415" y="381000"/>
                  </a:cubicBezTo>
                  <a:lnTo>
                    <a:pt x="1798559" y="378619"/>
                  </a:lnTo>
                  <a:cubicBezTo>
                    <a:pt x="1814667" y="373250"/>
                    <a:pt x="1822014" y="369976"/>
                    <a:pt x="1841421" y="369094"/>
                  </a:cubicBezTo>
                  <a:lnTo>
                    <a:pt x="1939053" y="364332"/>
                  </a:lnTo>
                  <a:lnTo>
                    <a:pt x="2065259" y="366713"/>
                  </a:lnTo>
                  <a:cubicBezTo>
                    <a:pt x="2073232" y="366966"/>
                    <a:pt x="2081094" y="369094"/>
                    <a:pt x="2089071" y="369094"/>
                  </a:cubicBezTo>
                  <a:cubicBezTo>
                    <a:pt x="2126386" y="369094"/>
                    <a:pt x="2163684" y="367507"/>
                    <a:pt x="2200990" y="366713"/>
                  </a:cubicBezTo>
                  <a:cubicBezTo>
                    <a:pt x="2306647" y="368826"/>
                    <a:pt x="2284678" y="358243"/>
                    <a:pt x="2336721" y="373857"/>
                  </a:cubicBezTo>
                  <a:cubicBezTo>
                    <a:pt x="2339125" y="374578"/>
                    <a:pt x="2341484" y="375444"/>
                    <a:pt x="2343865" y="376238"/>
                  </a:cubicBezTo>
                  <a:cubicBezTo>
                    <a:pt x="2358946" y="374650"/>
                    <a:pt x="2374072" y="373436"/>
                    <a:pt x="2389109" y="371475"/>
                  </a:cubicBezTo>
                  <a:cubicBezTo>
                    <a:pt x="2392003" y="371098"/>
                    <a:pt x="2402483" y="368125"/>
                    <a:pt x="2405778" y="366713"/>
                  </a:cubicBezTo>
                  <a:cubicBezTo>
                    <a:pt x="2409041" y="365315"/>
                    <a:pt x="2412007" y="363268"/>
                    <a:pt x="2415303" y="361950"/>
                  </a:cubicBezTo>
                  <a:cubicBezTo>
                    <a:pt x="2419964" y="360086"/>
                    <a:pt x="2424782" y="358630"/>
                    <a:pt x="2429590" y="357188"/>
                  </a:cubicBezTo>
                  <a:cubicBezTo>
                    <a:pt x="2442537" y="353304"/>
                    <a:pt x="2446382" y="354080"/>
                    <a:pt x="2462928" y="352425"/>
                  </a:cubicBezTo>
                  <a:cubicBezTo>
                    <a:pt x="2465309" y="351631"/>
                    <a:pt x="2467610" y="350536"/>
                    <a:pt x="2470071" y="350044"/>
                  </a:cubicBezTo>
                  <a:cubicBezTo>
                    <a:pt x="2475575" y="348943"/>
                    <a:pt x="2481415" y="349438"/>
                    <a:pt x="2486740" y="347663"/>
                  </a:cubicBezTo>
                  <a:cubicBezTo>
                    <a:pt x="2528460" y="333756"/>
                    <a:pt x="2467297" y="345743"/>
                    <a:pt x="2512934" y="338138"/>
                  </a:cubicBezTo>
                  <a:cubicBezTo>
                    <a:pt x="2516903" y="336550"/>
                    <a:pt x="2520934" y="335111"/>
                    <a:pt x="2524840" y="333375"/>
                  </a:cubicBezTo>
                  <a:cubicBezTo>
                    <a:pt x="2533604" y="329480"/>
                    <a:pt x="2533123" y="328329"/>
                    <a:pt x="2541509" y="326232"/>
                  </a:cubicBezTo>
                  <a:cubicBezTo>
                    <a:pt x="2554888" y="322887"/>
                    <a:pt x="2552528" y="325485"/>
                    <a:pt x="2565321" y="319088"/>
                  </a:cubicBezTo>
                  <a:cubicBezTo>
                    <a:pt x="2567881" y="317808"/>
                    <a:pt x="2570136" y="315989"/>
                    <a:pt x="2572465" y="314325"/>
                  </a:cubicBezTo>
                  <a:cubicBezTo>
                    <a:pt x="2583159" y="306687"/>
                    <a:pt x="2580478" y="308694"/>
                    <a:pt x="2589134" y="300038"/>
                  </a:cubicBezTo>
                  <a:cubicBezTo>
                    <a:pt x="2590721" y="295275"/>
                    <a:pt x="2592911" y="290673"/>
                    <a:pt x="2593896" y="285750"/>
                  </a:cubicBezTo>
                  <a:cubicBezTo>
                    <a:pt x="2598050" y="264983"/>
                    <a:pt x="2596587" y="259681"/>
                    <a:pt x="2591515" y="238125"/>
                  </a:cubicBezTo>
                  <a:cubicBezTo>
                    <a:pt x="2590365" y="233239"/>
                    <a:pt x="2589538" y="228015"/>
                    <a:pt x="2586753" y="223838"/>
                  </a:cubicBezTo>
                  <a:lnTo>
                    <a:pt x="2581990" y="216694"/>
                  </a:lnTo>
                  <a:cubicBezTo>
                    <a:pt x="2574900" y="195421"/>
                    <a:pt x="2579344" y="210867"/>
                    <a:pt x="2577228" y="164307"/>
                  </a:cubicBezTo>
                  <a:cubicBezTo>
                    <a:pt x="2575532" y="127005"/>
                    <a:pt x="2575443" y="89609"/>
                    <a:pt x="2572465" y="52388"/>
                  </a:cubicBezTo>
                  <a:cubicBezTo>
                    <a:pt x="2571875" y="45010"/>
                    <a:pt x="2565538" y="44522"/>
                    <a:pt x="2560559" y="42863"/>
                  </a:cubicBezTo>
                  <a:cubicBezTo>
                    <a:pt x="2558178" y="41275"/>
                    <a:pt x="2555975" y="39380"/>
                    <a:pt x="2553415" y="38100"/>
                  </a:cubicBezTo>
                  <a:cubicBezTo>
                    <a:pt x="2542629" y="32707"/>
                    <a:pt x="2534634" y="31619"/>
                    <a:pt x="2522459" y="28575"/>
                  </a:cubicBezTo>
                  <a:lnTo>
                    <a:pt x="2512934" y="26194"/>
                  </a:lnTo>
                  <a:cubicBezTo>
                    <a:pt x="2508171" y="23813"/>
                    <a:pt x="2503590" y="21028"/>
                    <a:pt x="2498646" y="19050"/>
                  </a:cubicBezTo>
                  <a:cubicBezTo>
                    <a:pt x="2495607" y="17835"/>
                    <a:pt x="2492129" y="17958"/>
                    <a:pt x="2489121" y="16669"/>
                  </a:cubicBezTo>
                  <a:cubicBezTo>
                    <a:pt x="2486491" y="15542"/>
                    <a:pt x="2484784" y="12468"/>
                    <a:pt x="2481978" y="11907"/>
                  </a:cubicBezTo>
                  <a:cubicBezTo>
                    <a:pt x="2472606" y="10032"/>
                    <a:pt x="2462928" y="10319"/>
                    <a:pt x="2453403" y="9525"/>
                  </a:cubicBezTo>
                  <a:lnTo>
                    <a:pt x="2391490" y="16669"/>
                  </a:lnTo>
                  <a:cubicBezTo>
                    <a:pt x="2388246" y="17102"/>
                    <a:pt x="2385160" y="18340"/>
                    <a:pt x="2381965" y="19050"/>
                  </a:cubicBezTo>
                  <a:cubicBezTo>
                    <a:pt x="2378014" y="19928"/>
                    <a:pt x="2373985" y="20450"/>
                    <a:pt x="2370059" y="21432"/>
                  </a:cubicBezTo>
                  <a:cubicBezTo>
                    <a:pt x="2367624" y="22041"/>
                    <a:pt x="2365400" y="23458"/>
                    <a:pt x="2362915" y="23813"/>
                  </a:cubicBezTo>
                  <a:cubicBezTo>
                    <a:pt x="2354236" y="25053"/>
                    <a:pt x="2345452" y="25400"/>
                    <a:pt x="2336721" y="26194"/>
                  </a:cubicBezTo>
                  <a:cubicBezTo>
                    <a:pt x="2307957" y="37701"/>
                    <a:pt x="2339103" y="26724"/>
                    <a:pt x="2279571" y="33338"/>
                  </a:cubicBezTo>
                  <a:cubicBezTo>
                    <a:pt x="2273066" y="34061"/>
                    <a:pt x="2266836" y="36378"/>
                    <a:pt x="2260521" y="38100"/>
                  </a:cubicBezTo>
                  <a:cubicBezTo>
                    <a:pt x="2258100" y="38760"/>
                    <a:pt x="2255857" y="40091"/>
                    <a:pt x="2253378" y="40482"/>
                  </a:cubicBezTo>
                  <a:cubicBezTo>
                    <a:pt x="2215032" y="46537"/>
                    <a:pt x="2206792" y="45648"/>
                    <a:pt x="2165271" y="47625"/>
                  </a:cubicBezTo>
                  <a:lnTo>
                    <a:pt x="1834278" y="42863"/>
                  </a:lnTo>
                  <a:cubicBezTo>
                    <a:pt x="1819097" y="42354"/>
                    <a:pt x="1807562" y="32877"/>
                    <a:pt x="1793796" y="28575"/>
                  </a:cubicBezTo>
                  <a:cubicBezTo>
                    <a:pt x="1786811" y="26392"/>
                    <a:pt x="1779436" y="25699"/>
                    <a:pt x="1772365" y="23813"/>
                  </a:cubicBezTo>
                  <a:cubicBezTo>
                    <a:pt x="1728128" y="12016"/>
                    <a:pt x="1788978" y="26969"/>
                    <a:pt x="1743790" y="11907"/>
                  </a:cubicBezTo>
                  <a:cubicBezTo>
                    <a:pt x="1736848" y="9593"/>
                    <a:pt x="1729482" y="8820"/>
                    <a:pt x="1722359" y="7144"/>
                  </a:cubicBezTo>
                  <a:cubicBezTo>
                    <a:pt x="1692663" y="157"/>
                    <a:pt x="1713365" y="3388"/>
                    <a:pt x="1679496" y="0"/>
                  </a:cubicBezTo>
                  <a:lnTo>
                    <a:pt x="1610440" y="4763"/>
                  </a:lnTo>
                  <a:cubicBezTo>
                    <a:pt x="1591775" y="6163"/>
                    <a:pt x="1580919" y="7514"/>
                    <a:pt x="1562815" y="9525"/>
                  </a:cubicBezTo>
                  <a:lnTo>
                    <a:pt x="1377078" y="7144"/>
                  </a:lnTo>
                  <a:cubicBezTo>
                    <a:pt x="1358015" y="6770"/>
                    <a:pt x="1338995" y="4763"/>
                    <a:pt x="1319928" y="4763"/>
                  </a:cubicBezTo>
                  <a:cubicBezTo>
                    <a:pt x="1290548" y="4763"/>
                    <a:pt x="1261190" y="6350"/>
                    <a:pt x="1231821" y="7144"/>
                  </a:cubicBezTo>
                  <a:lnTo>
                    <a:pt x="1088946" y="4763"/>
                  </a:lnTo>
                  <a:cubicBezTo>
                    <a:pt x="1061926" y="3901"/>
                    <a:pt x="1035017" y="273"/>
                    <a:pt x="1007984" y="0"/>
                  </a:cubicBezTo>
                  <a:lnTo>
                    <a:pt x="853203" y="2382"/>
                  </a:lnTo>
                  <a:cubicBezTo>
                    <a:pt x="842090" y="3176"/>
                    <a:pt x="830938" y="3533"/>
                    <a:pt x="819865" y="4763"/>
                  </a:cubicBezTo>
                  <a:cubicBezTo>
                    <a:pt x="816612" y="5124"/>
                    <a:pt x="813568" y="6606"/>
                    <a:pt x="810340" y="7144"/>
                  </a:cubicBezTo>
                  <a:cubicBezTo>
                    <a:pt x="804028" y="8196"/>
                    <a:pt x="797625" y="8620"/>
                    <a:pt x="791290" y="9525"/>
                  </a:cubicBezTo>
                  <a:cubicBezTo>
                    <a:pt x="780955" y="11002"/>
                    <a:pt x="770768" y="13940"/>
                    <a:pt x="760334" y="14288"/>
                  </a:cubicBezTo>
                  <a:cubicBezTo>
                    <a:pt x="699244" y="16324"/>
                    <a:pt x="638097" y="15875"/>
                    <a:pt x="576978" y="16669"/>
                  </a:cubicBezTo>
                  <a:cubicBezTo>
                    <a:pt x="504837" y="23227"/>
                    <a:pt x="617459" y="13535"/>
                    <a:pt x="467440" y="21432"/>
                  </a:cubicBezTo>
                  <a:cubicBezTo>
                    <a:pt x="464933" y="21564"/>
                    <a:pt x="462757" y="23321"/>
                    <a:pt x="460296" y="23813"/>
                  </a:cubicBezTo>
                  <a:cubicBezTo>
                    <a:pt x="450827" y="25707"/>
                    <a:pt x="441366" y="28116"/>
                    <a:pt x="431721" y="28575"/>
                  </a:cubicBezTo>
                  <a:lnTo>
                    <a:pt x="381715" y="30957"/>
                  </a:lnTo>
                  <a:cubicBezTo>
                    <a:pt x="363459" y="30163"/>
                    <a:pt x="345145" y="30229"/>
                    <a:pt x="326946" y="28575"/>
                  </a:cubicBezTo>
                  <a:cubicBezTo>
                    <a:pt x="318885" y="27842"/>
                    <a:pt x="311118" y="25144"/>
                    <a:pt x="303134" y="23813"/>
                  </a:cubicBezTo>
                  <a:cubicBezTo>
                    <a:pt x="296822" y="22761"/>
                    <a:pt x="290396" y="22484"/>
                    <a:pt x="284084" y="21432"/>
                  </a:cubicBezTo>
                  <a:cubicBezTo>
                    <a:pt x="271338" y="19308"/>
                    <a:pt x="245984" y="14288"/>
                    <a:pt x="245984" y="14288"/>
                  </a:cubicBezTo>
                  <a:cubicBezTo>
                    <a:pt x="204709" y="15082"/>
                    <a:pt x="163372" y="14280"/>
                    <a:pt x="122159" y="16669"/>
                  </a:cubicBezTo>
                  <a:cubicBezTo>
                    <a:pt x="104203" y="17710"/>
                    <a:pt x="81132" y="23949"/>
                    <a:pt x="62628" y="28575"/>
                  </a:cubicBezTo>
                  <a:cubicBezTo>
                    <a:pt x="62621" y="28577"/>
                    <a:pt x="43585" y="33338"/>
                    <a:pt x="43578" y="33338"/>
                  </a:cubicBezTo>
                  <a:lnTo>
                    <a:pt x="7859" y="35719"/>
                  </a:lnTo>
                  <a:cubicBezTo>
                    <a:pt x="15663" y="40922"/>
                    <a:pt x="20956" y="18257"/>
                    <a:pt x="19765" y="54769"/>
                  </a:cubicBezTo>
                  <a:close/>
                </a:path>
              </a:pathLst>
            </a:custGeom>
            <a:solidFill>
              <a:schemeClr val="lt1"/>
            </a:solidFill>
            <a:ln>
              <a:noFill/>
            </a:ln>
            <a:effectLst>
              <a:outerShdw blurRad="254000" dist="38100" dir="5400000" algn="t" rotWithShape="0">
                <a:srgbClr val="000000">
                  <a:alpha val="1765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lt1"/>
                </a:solidFill>
                <a:latin typeface="Fira Sans"/>
                <a:ea typeface="Fira Sans"/>
                <a:cs typeface="Fira Sans"/>
                <a:sym typeface="Fira Sans"/>
              </a:endParaRPr>
            </a:p>
          </p:txBody>
        </p:sp>
        <p:sp>
          <p:nvSpPr>
            <p:cNvPr id="1365" name="Google Shape;1365;p120"/>
            <p:cNvSpPr txBox="1"/>
            <p:nvPr/>
          </p:nvSpPr>
          <p:spPr>
            <a:xfrm>
              <a:off x="4918007" y="6058230"/>
              <a:ext cx="3043500" cy="2967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700" b="1">
                  <a:solidFill>
                    <a:schemeClr val="dk1"/>
                  </a:solidFill>
                  <a:latin typeface="Fira Sans"/>
                  <a:ea typeface="Fira Sans"/>
                  <a:cs typeface="Fira Sans"/>
                  <a:sym typeface="Fira Sans"/>
                </a:rPr>
                <a:t>Unit Tests</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(npm run test:unit)</a:t>
              </a:r>
              <a:endParaRPr sz="1000">
                <a:latin typeface="Fira Sans"/>
                <a:ea typeface="Fira Sans"/>
                <a:cs typeface="Fira Sans"/>
                <a:sym typeface="Fira Sans"/>
              </a:endParaRPr>
            </a:p>
            <a:p>
              <a:pPr marL="0" marR="0" lvl="0" indent="0" algn="l" rtl="0">
                <a:spcBef>
                  <a:spcPts val="0"/>
                </a:spcBef>
                <a:spcAft>
                  <a:spcPts val="0"/>
                </a:spcAft>
                <a:buNone/>
              </a:pPr>
              <a:r>
                <a:rPr lang="en" sz="700" b="1">
                  <a:solidFill>
                    <a:srgbClr val="7F7F7F"/>
                  </a:solidFill>
                  <a:latin typeface="Fira Sans"/>
                  <a:ea typeface="Fira Sans"/>
                  <a:cs typeface="Fira Sans"/>
                  <a:sym typeface="Fira Sans"/>
                </a:rPr>
                <a:t>Triggers: </a:t>
              </a:r>
              <a:r>
                <a:rPr lang="en" sz="700">
                  <a:solidFill>
                    <a:srgbClr val="FF5D00"/>
                  </a:solidFill>
                  <a:latin typeface="Fira Sans"/>
                  <a:ea typeface="Fira Sans"/>
                  <a:cs typeface="Fira Sans"/>
                  <a:sym typeface="Fira Sans"/>
                </a:rPr>
                <a:t>PRs</a:t>
              </a:r>
              <a:r>
                <a:rPr lang="en" sz="700">
                  <a:solidFill>
                    <a:srgbClr val="00B050"/>
                  </a:solidFill>
                  <a:latin typeface="Fira Sans"/>
                  <a:ea typeface="Fira Sans"/>
                  <a:cs typeface="Fira Sans"/>
                  <a:sym typeface="Fira Sans"/>
                </a:rPr>
                <a:t>, </a:t>
              </a:r>
              <a:r>
                <a:rPr lang="en" sz="700">
                  <a:solidFill>
                    <a:srgbClr val="A482CB"/>
                  </a:solidFill>
                  <a:latin typeface="Fira Sans"/>
                  <a:ea typeface="Fira Sans"/>
                  <a:cs typeface="Fira Sans"/>
                  <a:sym typeface="Fira Sans"/>
                </a:rPr>
                <a:t>Tags</a:t>
              </a:r>
              <a:endParaRPr sz="1000">
                <a:latin typeface="Fira Sans"/>
                <a:ea typeface="Fira Sans"/>
                <a:cs typeface="Fira Sans"/>
                <a:sym typeface="Fira Sans"/>
              </a:endParaRPr>
            </a:p>
          </p:txBody>
        </p:sp>
      </p:grpSp>
      <p:cxnSp>
        <p:nvCxnSpPr>
          <p:cNvPr id="1366" name="Google Shape;1366;p120"/>
          <p:cNvCxnSpPr>
            <a:endCxn id="1365" idx="1"/>
          </p:cNvCxnSpPr>
          <p:nvPr/>
        </p:nvCxnSpPr>
        <p:spPr>
          <a:xfrm rot="10800000" flipH="1">
            <a:off x="3707083" y="3387009"/>
            <a:ext cx="350100" cy="57600"/>
          </a:xfrm>
          <a:prstGeom prst="straightConnector1">
            <a:avLst/>
          </a:prstGeom>
          <a:noFill/>
          <a:ln w="12700" cap="flat" cmpd="sng">
            <a:solidFill>
              <a:schemeClr val="dk1"/>
            </a:solidFill>
            <a:prstDash val="dash"/>
            <a:miter lim="800000"/>
            <a:headEnd type="oval" w="med" len="med"/>
            <a:tailEnd type="none" w="sm" len="sm"/>
          </a:ln>
        </p:spPr>
      </p:cxnSp>
      <p:grpSp>
        <p:nvGrpSpPr>
          <p:cNvPr id="1367" name="Google Shape;1367;p120"/>
          <p:cNvGrpSpPr/>
          <p:nvPr/>
        </p:nvGrpSpPr>
        <p:grpSpPr>
          <a:xfrm>
            <a:off x="88053" y="3099477"/>
            <a:ext cx="1418944" cy="827370"/>
            <a:chOff x="4866560" y="6078051"/>
            <a:chExt cx="3096103" cy="424053"/>
          </a:xfrm>
        </p:grpSpPr>
        <p:sp>
          <p:nvSpPr>
            <p:cNvPr id="1368" name="Google Shape;1368;p120"/>
            <p:cNvSpPr/>
            <p:nvPr/>
          </p:nvSpPr>
          <p:spPr>
            <a:xfrm>
              <a:off x="4866560" y="6078051"/>
              <a:ext cx="3096103" cy="424053"/>
            </a:xfrm>
            <a:custGeom>
              <a:avLst/>
              <a:gdLst/>
              <a:ahLst/>
              <a:cxnLst/>
              <a:rect l="l" t="t" r="r" b="b"/>
              <a:pathLst>
                <a:path w="2596313" h="400050" extrusionOk="0">
                  <a:moveTo>
                    <a:pt x="19765" y="54769"/>
                  </a:moveTo>
                  <a:cubicBezTo>
                    <a:pt x="18574" y="91281"/>
                    <a:pt x="5392" y="187981"/>
                    <a:pt x="715" y="254794"/>
                  </a:cubicBezTo>
                  <a:cubicBezTo>
                    <a:pt x="-1312" y="283745"/>
                    <a:pt x="934" y="286409"/>
                    <a:pt x="7859" y="307182"/>
                  </a:cubicBezTo>
                  <a:cubicBezTo>
                    <a:pt x="9796" y="312993"/>
                    <a:pt x="10386" y="316852"/>
                    <a:pt x="15003" y="321469"/>
                  </a:cubicBezTo>
                  <a:cubicBezTo>
                    <a:pt x="17027" y="323493"/>
                    <a:pt x="19765" y="324644"/>
                    <a:pt x="22146" y="326232"/>
                  </a:cubicBezTo>
                  <a:cubicBezTo>
                    <a:pt x="22940" y="328613"/>
                    <a:pt x="23136" y="331287"/>
                    <a:pt x="24528" y="333375"/>
                  </a:cubicBezTo>
                  <a:cubicBezTo>
                    <a:pt x="26396" y="336177"/>
                    <a:pt x="29084" y="338363"/>
                    <a:pt x="31671" y="340519"/>
                  </a:cubicBezTo>
                  <a:cubicBezTo>
                    <a:pt x="46072" y="352521"/>
                    <a:pt x="54801" y="346339"/>
                    <a:pt x="79296" y="347663"/>
                  </a:cubicBezTo>
                  <a:lnTo>
                    <a:pt x="126921" y="350044"/>
                  </a:lnTo>
                  <a:cubicBezTo>
                    <a:pt x="136446" y="353219"/>
                    <a:pt x="147142" y="353999"/>
                    <a:pt x="155496" y="359569"/>
                  </a:cubicBezTo>
                  <a:cubicBezTo>
                    <a:pt x="171601" y="370307"/>
                    <a:pt x="151650" y="357432"/>
                    <a:pt x="176928" y="371475"/>
                  </a:cubicBezTo>
                  <a:cubicBezTo>
                    <a:pt x="190386" y="378952"/>
                    <a:pt x="177187" y="374517"/>
                    <a:pt x="193596" y="378619"/>
                  </a:cubicBezTo>
                  <a:cubicBezTo>
                    <a:pt x="245534" y="404591"/>
                    <a:pt x="192696" y="379884"/>
                    <a:pt x="343615" y="385763"/>
                  </a:cubicBezTo>
                  <a:cubicBezTo>
                    <a:pt x="383348" y="387311"/>
                    <a:pt x="378674" y="390018"/>
                    <a:pt x="410290" y="395288"/>
                  </a:cubicBezTo>
                  <a:cubicBezTo>
                    <a:pt x="416602" y="396340"/>
                    <a:pt x="423005" y="396764"/>
                    <a:pt x="429340" y="397669"/>
                  </a:cubicBezTo>
                  <a:cubicBezTo>
                    <a:pt x="434120" y="398352"/>
                    <a:pt x="438865" y="399256"/>
                    <a:pt x="443628" y="400050"/>
                  </a:cubicBezTo>
                  <a:lnTo>
                    <a:pt x="743665" y="395288"/>
                  </a:lnTo>
                  <a:cubicBezTo>
                    <a:pt x="946916" y="390870"/>
                    <a:pt x="583361" y="395639"/>
                    <a:pt x="803196" y="388144"/>
                  </a:cubicBezTo>
                  <a:cubicBezTo>
                    <a:pt x="862698" y="386115"/>
                    <a:pt x="922259" y="386557"/>
                    <a:pt x="981790" y="385763"/>
                  </a:cubicBezTo>
                  <a:cubicBezTo>
                    <a:pt x="1018303" y="384175"/>
                    <a:pt x="1055370" y="387537"/>
                    <a:pt x="1091328" y="381000"/>
                  </a:cubicBezTo>
                  <a:cubicBezTo>
                    <a:pt x="1100059" y="379413"/>
                    <a:pt x="1108650" y="376462"/>
                    <a:pt x="1117521" y="376238"/>
                  </a:cubicBezTo>
                  <a:cubicBezTo>
                    <a:pt x="1203222" y="374078"/>
                    <a:pt x="1288971" y="374651"/>
                    <a:pt x="1374696" y="373857"/>
                  </a:cubicBezTo>
                  <a:lnTo>
                    <a:pt x="1443753" y="369094"/>
                  </a:lnTo>
                  <a:cubicBezTo>
                    <a:pt x="1524227" y="363205"/>
                    <a:pt x="1410577" y="370572"/>
                    <a:pt x="1510428" y="364332"/>
                  </a:cubicBezTo>
                  <a:cubicBezTo>
                    <a:pt x="1534240" y="365126"/>
                    <a:pt x="1558113" y="364838"/>
                    <a:pt x="1581865" y="366713"/>
                  </a:cubicBezTo>
                  <a:cubicBezTo>
                    <a:pt x="1588390" y="367228"/>
                    <a:pt x="1594510" y="370127"/>
                    <a:pt x="1600915" y="371475"/>
                  </a:cubicBezTo>
                  <a:cubicBezTo>
                    <a:pt x="1609599" y="373303"/>
                    <a:pt x="1618437" y="374353"/>
                    <a:pt x="1627109" y="376238"/>
                  </a:cubicBezTo>
                  <a:cubicBezTo>
                    <a:pt x="1636703" y="378324"/>
                    <a:pt x="1646056" y="381457"/>
                    <a:pt x="1655684" y="383382"/>
                  </a:cubicBezTo>
                  <a:cubicBezTo>
                    <a:pt x="1673094" y="386864"/>
                    <a:pt x="1663583" y="385191"/>
                    <a:pt x="1684259" y="388144"/>
                  </a:cubicBezTo>
                  <a:cubicBezTo>
                    <a:pt x="1715215" y="387350"/>
                    <a:pt x="1746230" y="387823"/>
                    <a:pt x="1777128" y="385763"/>
                  </a:cubicBezTo>
                  <a:cubicBezTo>
                    <a:pt x="1782137" y="385429"/>
                    <a:pt x="1786653" y="382588"/>
                    <a:pt x="1791415" y="381000"/>
                  </a:cubicBezTo>
                  <a:lnTo>
                    <a:pt x="1798559" y="378619"/>
                  </a:lnTo>
                  <a:cubicBezTo>
                    <a:pt x="1814667" y="373250"/>
                    <a:pt x="1822014" y="369976"/>
                    <a:pt x="1841421" y="369094"/>
                  </a:cubicBezTo>
                  <a:lnTo>
                    <a:pt x="1939053" y="364332"/>
                  </a:lnTo>
                  <a:lnTo>
                    <a:pt x="2065259" y="366713"/>
                  </a:lnTo>
                  <a:cubicBezTo>
                    <a:pt x="2073232" y="366966"/>
                    <a:pt x="2081094" y="369094"/>
                    <a:pt x="2089071" y="369094"/>
                  </a:cubicBezTo>
                  <a:cubicBezTo>
                    <a:pt x="2126386" y="369094"/>
                    <a:pt x="2163684" y="367507"/>
                    <a:pt x="2200990" y="366713"/>
                  </a:cubicBezTo>
                  <a:cubicBezTo>
                    <a:pt x="2306647" y="368826"/>
                    <a:pt x="2284678" y="358243"/>
                    <a:pt x="2336721" y="373857"/>
                  </a:cubicBezTo>
                  <a:cubicBezTo>
                    <a:pt x="2339125" y="374578"/>
                    <a:pt x="2341484" y="375444"/>
                    <a:pt x="2343865" y="376238"/>
                  </a:cubicBezTo>
                  <a:cubicBezTo>
                    <a:pt x="2358946" y="374650"/>
                    <a:pt x="2374072" y="373436"/>
                    <a:pt x="2389109" y="371475"/>
                  </a:cubicBezTo>
                  <a:cubicBezTo>
                    <a:pt x="2392003" y="371098"/>
                    <a:pt x="2402483" y="368125"/>
                    <a:pt x="2405778" y="366713"/>
                  </a:cubicBezTo>
                  <a:cubicBezTo>
                    <a:pt x="2409041" y="365315"/>
                    <a:pt x="2412007" y="363268"/>
                    <a:pt x="2415303" y="361950"/>
                  </a:cubicBezTo>
                  <a:cubicBezTo>
                    <a:pt x="2419964" y="360086"/>
                    <a:pt x="2424782" y="358630"/>
                    <a:pt x="2429590" y="357188"/>
                  </a:cubicBezTo>
                  <a:cubicBezTo>
                    <a:pt x="2442537" y="353304"/>
                    <a:pt x="2446382" y="354080"/>
                    <a:pt x="2462928" y="352425"/>
                  </a:cubicBezTo>
                  <a:cubicBezTo>
                    <a:pt x="2465309" y="351631"/>
                    <a:pt x="2467610" y="350536"/>
                    <a:pt x="2470071" y="350044"/>
                  </a:cubicBezTo>
                  <a:cubicBezTo>
                    <a:pt x="2475575" y="348943"/>
                    <a:pt x="2481415" y="349438"/>
                    <a:pt x="2486740" y="347663"/>
                  </a:cubicBezTo>
                  <a:cubicBezTo>
                    <a:pt x="2528460" y="333756"/>
                    <a:pt x="2467297" y="345743"/>
                    <a:pt x="2512934" y="338138"/>
                  </a:cubicBezTo>
                  <a:cubicBezTo>
                    <a:pt x="2516903" y="336550"/>
                    <a:pt x="2520934" y="335111"/>
                    <a:pt x="2524840" y="333375"/>
                  </a:cubicBezTo>
                  <a:cubicBezTo>
                    <a:pt x="2533604" y="329480"/>
                    <a:pt x="2533123" y="328329"/>
                    <a:pt x="2541509" y="326232"/>
                  </a:cubicBezTo>
                  <a:cubicBezTo>
                    <a:pt x="2554888" y="322887"/>
                    <a:pt x="2552528" y="325485"/>
                    <a:pt x="2565321" y="319088"/>
                  </a:cubicBezTo>
                  <a:cubicBezTo>
                    <a:pt x="2567881" y="317808"/>
                    <a:pt x="2570136" y="315989"/>
                    <a:pt x="2572465" y="314325"/>
                  </a:cubicBezTo>
                  <a:cubicBezTo>
                    <a:pt x="2583159" y="306687"/>
                    <a:pt x="2580478" y="308694"/>
                    <a:pt x="2589134" y="300038"/>
                  </a:cubicBezTo>
                  <a:cubicBezTo>
                    <a:pt x="2590721" y="295275"/>
                    <a:pt x="2592911" y="290673"/>
                    <a:pt x="2593896" y="285750"/>
                  </a:cubicBezTo>
                  <a:cubicBezTo>
                    <a:pt x="2598050" y="264983"/>
                    <a:pt x="2596587" y="259681"/>
                    <a:pt x="2591515" y="238125"/>
                  </a:cubicBezTo>
                  <a:cubicBezTo>
                    <a:pt x="2590365" y="233239"/>
                    <a:pt x="2589538" y="228015"/>
                    <a:pt x="2586753" y="223838"/>
                  </a:cubicBezTo>
                  <a:lnTo>
                    <a:pt x="2581990" y="216694"/>
                  </a:lnTo>
                  <a:cubicBezTo>
                    <a:pt x="2574900" y="195421"/>
                    <a:pt x="2579344" y="210867"/>
                    <a:pt x="2577228" y="164307"/>
                  </a:cubicBezTo>
                  <a:cubicBezTo>
                    <a:pt x="2575532" y="127005"/>
                    <a:pt x="2575443" y="89609"/>
                    <a:pt x="2572465" y="52388"/>
                  </a:cubicBezTo>
                  <a:cubicBezTo>
                    <a:pt x="2571875" y="45010"/>
                    <a:pt x="2565538" y="44522"/>
                    <a:pt x="2560559" y="42863"/>
                  </a:cubicBezTo>
                  <a:cubicBezTo>
                    <a:pt x="2558178" y="41275"/>
                    <a:pt x="2555975" y="39380"/>
                    <a:pt x="2553415" y="38100"/>
                  </a:cubicBezTo>
                  <a:cubicBezTo>
                    <a:pt x="2542629" y="32707"/>
                    <a:pt x="2534634" y="31619"/>
                    <a:pt x="2522459" y="28575"/>
                  </a:cubicBezTo>
                  <a:lnTo>
                    <a:pt x="2512934" y="26194"/>
                  </a:lnTo>
                  <a:cubicBezTo>
                    <a:pt x="2508171" y="23813"/>
                    <a:pt x="2503590" y="21028"/>
                    <a:pt x="2498646" y="19050"/>
                  </a:cubicBezTo>
                  <a:cubicBezTo>
                    <a:pt x="2495607" y="17835"/>
                    <a:pt x="2492129" y="17958"/>
                    <a:pt x="2489121" y="16669"/>
                  </a:cubicBezTo>
                  <a:cubicBezTo>
                    <a:pt x="2486491" y="15542"/>
                    <a:pt x="2484784" y="12468"/>
                    <a:pt x="2481978" y="11907"/>
                  </a:cubicBezTo>
                  <a:cubicBezTo>
                    <a:pt x="2472606" y="10032"/>
                    <a:pt x="2462928" y="10319"/>
                    <a:pt x="2453403" y="9525"/>
                  </a:cubicBezTo>
                  <a:lnTo>
                    <a:pt x="2391490" y="16669"/>
                  </a:lnTo>
                  <a:cubicBezTo>
                    <a:pt x="2388246" y="17102"/>
                    <a:pt x="2385160" y="18340"/>
                    <a:pt x="2381965" y="19050"/>
                  </a:cubicBezTo>
                  <a:cubicBezTo>
                    <a:pt x="2378014" y="19928"/>
                    <a:pt x="2373985" y="20450"/>
                    <a:pt x="2370059" y="21432"/>
                  </a:cubicBezTo>
                  <a:cubicBezTo>
                    <a:pt x="2367624" y="22041"/>
                    <a:pt x="2365400" y="23458"/>
                    <a:pt x="2362915" y="23813"/>
                  </a:cubicBezTo>
                  <a:cubicBezTo>
                    <a:pt x="2354236" y="25053"/>
                    <a:pt x="2345452" y="25400"/>
                    <a:pt x="2336721" y="26194"/>
                  </a:cubicBezTo>
                  <a:cubicBezTo>
                    <a:pt x="2307957" y="37701"/>
                    <a:pt x="2339103" y="26724"/>
                    <a:pt x="2279571" y="33338"/>
                  </a:cubicBezTo>
                  <a:cubicBezTo>
                    <a:pt x="2273066" y="34061"/>
                    <a:pt x="2266836" y="36378"/>
                    <a:pt x="2260521" y="38100"/>
                  </a:cubicBezTo>
                  <a:cubicBezTo>
                    <a:pt x="2258100" y="38760"/>
                    <a:pt x="2255857" y="40091"/>
                    <a:pt x="2253378" y="40482"/>
                  </a:cubicBezTo>
                  <a:cubicBezTo>
                    <a:pt x="2215032" y="46537"/>
                    <a:pt x="2206792" y="45648"/>
                    <a:pt x="2165271" y="47625"/>
                  </a:cubicBezTo>
                  <a:lnTo>
                    <a:pt x="1834278" y="42863"/>
                  </a:lnTo>
                  <a:cubicBezTo>
                    <a:pt x="1819097" y="42354"/>
                    <a:pt x="1807562" y="32877"/>
                    <a:pt x="1793796" y="28575"/>
                  </a:cubicBezTo>
                  <a:cubicBezTo>
                    <a:pt x="1786811" y="26392"/>
                    <a:pt x="1779436" y="25699"/>
                    <a:pt x="1772365" y="23813"/>
                  </a:cubicBezTo>
                  <a:cubicBezTo>
                    <a:pt x="1728128" y="12016"/>
                    <a:pt x="1788978" y="26969"/>
                    <a:pt x="1743790" y="11907"/>
                  </a:cubicBezTo>
                  <a:cubicBezTo>
                    <a:pt x="1736848" y="9593"/>
                    <a:pt x="1729482" y="8820"/>
                    <a:pt x="1722359" y="7144"/>
                  </a:cubicBezTo>
                  <a:cubicBezTo>
                    <a:pt x="1692663" y="157"/>
                    <a:pt x="1713365" y="3388"/>
                    <a:pt x="1679496" y="0"/>
                  </a:cubicBezTo>
                  <a:lnTo>
                    <a:pt x="1610440" y="4763"/>
                  </a:lnTo>
                  <a:cubicBezTo>
                    <a:pt x="1591775" y="6163"/>
                    <a:pt x="1580919" y="7514"/>
                    <a:pt x="1562815" y="9525"/>
                  </a:cubicBezTo>
                  <a:lnTo>
                    <a:pt x="1377078" y="7144"/>
                  </a:lnTo>
                  <a:cubicBezTo>
                    <a:pt x="1358015" y="6770"/>
                    <a:pt x="1338995" y="4763"/>
                    <a:pt x="1319928" y="4763"/>
                  </a:cubicBezTo>
                  <a:cubicBezTo>
                    <a:pt x="1290548" y="4763"/>
                    <a:pt x="1261190" y="6350"/>
                    <a:pt x="1231821" y="7144"/>
                  </a:cubicBezTo>
                  <a:lnTo>
                    <a:pt x="1088946" y="4763"/>
                  </a:lnTo>
                  <a:cubicBezTo>
                    <a:pt x="1061926" y="3901"/>
                    <a:pt x="1035017" y="273"/>
                    <a:pt x="1007984" y="0"/>
                  </a:cubicBezTo>
                  <a:lnTo>
                    <a:pt x="853203" y="2382"/>
                  </a:lnTo>
                  <a:cubicBezTo>
                    <a:pt x="842090" y="3176"/>
                    <a:pt x="830938" y="3533"/>
                    <a:pt x="819865" y="4763"/>
                  </a:cubicBezTo>
                  <a:cubicBezTo>
                    <a:pt x="816612" y="5124"/>
                    <a:pt x="813568" y="6606"/>
                    <a:pt x="810340" y="7144"/>
                  </a:cubicBezTo>
                  <a:cubicBezTo>
                    <a:pt x="804028" y="8196"/>
                    <a:pt x="797625" y="8620"/>
                    <a:pt x="791290" y="9525"/>
                  </a:cubicBezTo>
                  <a:cubicBezTo>
                    <a:pt x="780955" y="11002"/>
                    <a:pt x="770768" y="13940"/>
                    <a:pt x="760334" y="14288"/>
                  </a:cubicBezTo>
                  <a:cubicBezTo>
                    <a:pt x="699244" y="16324"/>
                    <a:pt x="638097" y="15875"/>
                    <a:pt x="576978" y="16669"/>
                  </a:cubicBezTo>
                  <a:cubicBezTo>
                    <a:pt x="504837" y="23227"/>
                    <a:pt x="617459" y="13535"/>
                    <a:pt x="467440" y="21432"/>
                  </a:cubicBezTo>
                  <a:cubicBezTo>
                    <a:pt x="464933" y="21564"/>
                    <a:pt x="462757" y="23321"/>
                    <a:pt x="460296" y="23813"/>
                  </a:cubicBezTo>
                  <a:cubicBezTo>
                    <a:pt x="450827" y="25707"/>
                    <a:pt x="441366" y="28116"/>
                    <a:pt x="431721" y="28575"/>
                  </a:cubicBezTo>
                  <a:lnTo>
                    <a:pt x="381715" y="30957"/>
                  </a:lnTo>
                  <a:cubicBezTo>
                    <a:pt x="363459" y="30163"/>
                    <a:pt x="345145" y="30229"/>
                    <a:pt x="326946" y="28575"/>
                  </a:cubicBezTo>
                  <a:cubicBezTo>
                    <a:pt x="318885" y="27842"/>
                    <a:pt x="311118" y="25144"/>
                    <a:pt x="303134" y="23813"/>
                  </a:cubicBezTo>
                  <a:cubicBezTo>
                    <a:pt x="296822" y="22761"/>
                    <a:pt x="290396" y="22484"/>
                    <a:pt x="284084" y="21432"/>
                  </a:cubicBezTo>
                  <a:cubicBezTo>
                    <a:pt x="271338" y="19308"/>
                    <a:pt x="245984" y="14288"/>
                    <a:pt x="245984" y="14288"/>
                  </a:cubicBezTo>
                  <a:cubicBezTo>
                    <a:pt x="204709" y="15082"/>
                    <a:pt x="163372" y="14280"/>
                    <a:pt x="122159" y="16669"/>
                  </a:cubicBezTo>
                  <a:cubicBezTo>
                    <a:pt x="104203" y="17710"/>
                    <a:pt x="81132" y="23949"/>
                    <a:pt x="62628" y="28575"/>
                  </a:cubicBezTo>
                  <a:cubicBezTo>
                    <a:pt x="62621" y="28577"/>
                    <a:pt x="43585" y="33338"/>
                    <a:pt x="43578" y="33338"/>
                  </a:cubicBezTo>
                  <a:lnTo>
                    <a:pt x="7859" y="35719"/>
                  </a:lnTo>
                  <a:cubicBezTo>
                    <a:pt x="15663" y="40922"/>
                    <a:pt x="20956" y="18257"/>
                    <a:pt x="19765" y="54769"/>
                  </a:cubicBezTo>
                  <a:close/>
                </a:path>
              </a:pathLst>
            </a:custGeom>
            <a:solidFill>
              <a:schemeClr val="lt1"/>
            </a:solidFill>
            <a:ln>
              <a:noFill/>
            </a:ln>
            <a:effectLst>
              <a:outerShdw blurRad="254000" dist="38100" dir="5400000" algn="t" rotWithShape="0">
                <a:srgbClr val="000000">
                  <a:alpha val="1765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1300">
                <a:solidFill>
                  <a:schemeClr val="lt1"/>
                </a:solidFill>
                <a:latin typeface="Fira Sans"/>
                <a:ea typeface="Fira Sans"/>
                <a:cs typeface="Fira Sans"/>
                <a:sym typeface="Fira Sans"/>
              </a:endParaRPr>
            </a:p>
          </p:txBody>
        </p:sp>
        <p:sp>
          <p:nvSpPr>
            <p:cNvPr id="1369" name="Google Shape;1369;p120"/>
            <p:cNvSpPr txBox="1"/>
            <p:nvPr/>
          </p:nvSpPr>
          <p:spPr>
            <a:xfrm>
              <a:off x="4918007" y="6111278"/>
              <a:ext cx="3043500" cy="3903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700" b="1">
                  <a:solidFill>
                    <a:schemeClr val="dk1"/>
                  </a:solidFill>
                  <a:latin typeface="Fira Sans"/>
                  <a:ea typeface="Fira Sans"/>
                  <a:cs typeface="Fira Sans"/>
                  <a:sym typeface="Fira Sans"/>
                </a:rPr>
                <a:t>Setup</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Setup initial OS and NPM dependency cache for tests, builds, and deployments.</a:t>
              </a:r>
              <a:endParaRPr sz="1000">
                <a:latin typeface="Fira Sans"/>
                <a:ea typeface="Fira Sans"/>
                <a:cs typeface="Fira Sans"/>
                <a:sym typeface="Fira Sans"/>
              </a:endParaRPr>
            </a:p>
            <a:p>
              <a:pPr marL="0" marR="0" lvl="0" indent="0" algn="l" rtl="0">
                <a:spcBef>
                  <a:spcPts val="0"/>
                </a:spcBef>
                <a:spcAft>
                  <a:spcPts val="0"/>
                </a:spcAft>
                <a:buNone/>
              </a:pPr>
              <a:r>
                <a:rPr lang="en" sz="700" b="1">
                  <a:solidFill>
                    <a:srgbClr val="7F7F7F"/>
                  </a:solidFill>
                  <a:latin typeface="Fira Sans"/>
                  <a:ea typeface="Fira Sans"/>
                  <a:cs typeface="Fira Sans"/>
                  <a:sym typeface="Fira Sans"/>
                </a:rPr>
                <a:t>Triggers: </a:t>
              </a:r>
              <a:r>
                <a:rPr lang="en" sz="700">
                  <a:solidFill>
                    <a:srgbClr val="FF5D00"/>
                  </a:solidFill>
                  <a:latin typeface="Fira Sans"/>
                  <a:ea typeface="Fira Sans"/>
                  <a:cs typeface="Fira Sans"/>
                  <a:sym typeface="Fira Sans"/>
                </a:rPr>
                <a:t>PRs</a:t>
              </a:r>
              <a:r>
                <a:rPr lang="en" sz="700">
                  <a:solidFill>
                    <a:srgbClr val="00B050"/>
                  </a:solidFill>
                  <a:latin typeface="Fira Sans"/>
                  <a:ea typeface="Fira Sans"/>
                  <a:cs typeface="Fira Sans"/>
                  <a:sym typeface="Fira Sans"/>
                </a:rPr>
                <a:t>, </a:t>
              </a:r>
              <a:r>
                <a:rPr lang="en" sz="700">
                  <a:solidFill>
                    <a:srgbClr val="A482CB"/>
                  </a:solidFill>
                  <a:latin typeface="Fira Sans"/>
                  <a:ea typeface="Fira Sans"/>
                  <a:cs typeface="Fira Sans"/>
                  <a:sym typeface="Fira Sans"/>
                </a:rPr>
                <a:t>Tags</a:t>
              </a:r>
              <a:endParaRPr sz="1000">
                <a:latin typeface="Fira Sans"/>
                <a:ea typeface="Fira Sans"/>
                <a:cs typeface="Fira Sans"/>
                <a:sym typeface="Fira Sans"/>
              </a:endParaRPr>
            </a:p>
            <a:p>
              <a:pPr marL="0" marR="0" lvl="0" indent="0" algn="ctr" rtl="0">
                <a:spcBef>
                  <a:spcPts val="0"/>
                </a:spcBef>
                <a:spcAft>
                  <a:spcPts val="0"/>
                </a:spcAft>
                <a:buNone/>
              </a:pPr>
              <a:endParaRPr sz="700">
                <a:solidFill>
                  <a:schemeClr val="dk1"/>
                </a:solidFill>
                <a:latin typeface="Fira Sans"/>
                <a:ea typeface="Fira Sans"/>
                <a:cs typeface="Fira Sans"/>
                <a:sym typeface="Fira Sans"/>
              </a:endParaRPr>
            </a:p>
          </p:txBody>
        </p:sp>
      </p:grpSp>
      <p:cxnSp>
        <p:nvCxnSpPr>
          <p:cNvPr id="1370" name="Google Shape;1370;p120"/>
          <p:cNvCxnSpPr>
            <a:endCxn id="1368" idx="84"/>
          </p:cNvCxnSpPr>
          <p:nvPr/>
        </p:nvCxnSpPr>
        <p:spPr>
          <a:xfrm flipH="1">
            <a:off x="809135" y="3006528"/>
            <a:ext cx="172500" cy="103200"/>
          </a:xfrm>
          <a:prstGeom prst="straightConnector1">
            <a:avLst/>
          </a:prstGeom>
          <a:noFill/>
          <a:ln w="12700" cap="flat" cmpd="sng">
            <a:solidFill>
              <a:schemeClr val="dk1"/>
            </a:solidFill>
            <a:prstDash val="dash"/>
            <a:miter lim="800000"/>
            <a:headEnd type="oval" w="med" len="med"/>
            <a:tailEnd type="none" w="sm" len="sm"/>
          </a:ln>
        </p:spPr>
      </p:cxnSp>
      <p:pic>
        <p:nvPicPr>
          <p:cNvPr id="1371" name="Google Shape;1371;p120"/>
          <p:cNvPicPr preferRelativeResize="0"/>
          <p:nvPr/>
        </p:nvPicPr>
        <p:blipFill rotWithShape="1">
          <a:blip r:embed="rId5">
            <a:alphaModFix/>
          </a:blip>
          <a:srcRect/>
          <a:stretch/>
        </p:blipFill>
        <p:spPr>
          <a:xfrm>
            <a:off x="5916460" y="309920"/>
            <a:ext cx="2097395" cy="443224"/>
          </a:xfrm>
          <a:prstGeom prst="rect">
            <a:avLst/>
          </a:prstGeom>
          <a:noFill/>
          <a:ln>
            <a:noFill/>
          </a:ln>
        </p:spPr>
      </p:pic>
      <p:grpSp>
        <p:nvGrpSpPr>
          <p:cNvPr id="1372" name="Google Shape;1372;p120"/>
          <p:cNvGrpSpPr/>
          <p:nvPr/>
        </p:nvGrpSpPr>
        <p:grpSpPr>
          <a:xfrm>
            <a:off x="4099538" y="4274210"/>
            <a:ext cx="1482754" cy="503324"/>
            <a:chOff x="4169892" y="6084466"/>
            <a:chExt cx="2596313" cy="336042"/>
          </a:xfrm>
        </p:grpSpPr>
        <p:sp>
          <p:nvSpPr>
            <p:cNvPr id="1373" name="Google Shape;1373;p120"/>
            <p:cNvSpPr/>
            <p:nvPr/>
          </p:nvSpPr>
          <p:spPr>
            <a:xfrm>
              <a:off x="4169892" y="6084466"/>
              <a:ext cx="2596313" cy="336042"/>
            </a:xfrm>
            <a:custGeom>
              <a:avLst/>
              <a:gdLst/>
              <a:ahLst/>
              <a:cxnLst/>
              <a:rect l="l" t="t" r="r" b="b"/>
              <a:pathLst>
                <a:path w="2596313" h="400050" extrusionOk="0">
                  <a:moveTo>
                    <a:pt x="19765" y="54769"/>
                  </a:moveTo>
                  <a:cubicBezTo>
                    <a:pt x="18574" y="91281"/>
                    <a:pt x="5392" y="187981"/>
                    <a:pt x="715" y="254794"/>
                  </a:cubicBezTo>
                  <a:cubicBezTo>
                    <a:pt x="-1312" y="283745"/>
                    <a:pt x="934" y="286409"/>
                    <a:pt x="7859" y="307182"/>
                  </a:cubicBezTo>
                  <a:cubicBezTo>
                    <a:pt x="9796" y="312993"/>
                    <a:pt x="10386" y="316852"/>
                    <a:pt x="15003" y="321469"/>
                  </a:cubicBezTo>
                  <a:cubicBezTo>
                    <a:pt x="17027" y="323493"/>
                    <a:pt x="19765" y="324644"/>
                    <a:pt x="22146" y="326232"/>
                  </a:cubicBezTo>
                  <a:cubicBezTo>
                    <a:pt x="22940" y="328613"/>
                    <a:pt x="23136" y="331287"/>
                    <a:pt x="24528" y="333375"/>
                  </a:cubicBezTo>
                  <a:cubicBezTo>
                    <a:pt x="26396" y="336177"/>
                    <a:pt x="29084" y="338363"/>
                    <a:pt x="31671" y="340519"/>
                  </a:cubicBezTo>
                  <a:cubicBezTo>
                    <a:pt x="46072" y="352521"/>
                    <a:pt x="54801" y="346339"/>
                    <a:pt x="79296" y="347663"/>
                  </a:cubicBezTo>
                  <a:lnTo>
                    <a:pt x="126921" y="350044"/>
                  </a:lnTo>
                  <a:cubicBezTo>
                    <a:pt x="136446" y="353219"/>
                    <a:pt x="147142" y="353999"/>
                    <a:pt x="155496" y="359569"/>
                  </a:cubicBezTo>
                  <a:cubicBezTo>
                    <a:pt x="171601" y="370307"/>
                    <a:pt x="151650" y="357432"/>
                    <a:pt x="176928" y="371475"/>
                  </a:cubicBezTo>
                  <a:cubicBezTo>
                    <a:pt x="190386" y="378952"/>
                    <a:pt x="177187" y="374517"/>
                    <a:pt x="193596" y="378619"/>
                  </a:cubicBezTo>
                  <a:cubicBezTo>
                    <a:pt x="245534" y="404591"/>
                    <a:pt x="192696" y="379884"/>
                    <a:pt x="343615" y="385763"/>
                  </a:cubicBezTo>
                  <a:cubicBezTo>
                    <a:pt x="383348" y="387311"/>
                    <a:pt x="378674" y="390018"/>
                    <a:pt x="410290" y="395288"/>
                  </a:cubicBezTo>
                  <a:cubicBezTo>
                    <a:pt x="416602" y="396340"/>
                    <a:pt x="423005" y="396764"/>
                    <a:pt x="429340" y="397669"/>
                  </a:cubicBezTo>
                  <a:cubicBezTo>
                    <a:pt x="434120" y="398352"/>
                    <a:pt x="438865" y="399256"/>
                    <a:pt x="443628" y="400050"/>
                  </a:cubicBezTo>
                  <a:lnTo>
                    <a:pt x="743665" y="395288"/>
                  </a:lnTo>
                  <a:cubicBezTo>
                    <a:pt x="946916" y="390870"/>
                    <a:pt x="583361" y="395639"/>
                    <a:pt x="803196" y="388144"/>
                  </a:cubicBezTo>
                  <a:cubicBezTo>
                    <a:pt x="862698" y="386115"/>
                    <a:pt x="922259" y="386557"/>
                    <a:pt x="981790" y="385763"/>
                  </a:cubicBezTo>
                  <a:cubicBezTo>
                    <a:pt x="1018303" y="384175"/>
                    <a:pt x="1055370" y="387537"/>
                    <a:pt x="1091328" y="381000"/>
                  </a:cubicBezTo>
                  <a:cubicBezTo>
                    <a:pt x="1100059" y="379413"/>
                    <a:pt x="1108650" y="376462"/>
                    <a:pt x="1117521" y="376238"/>
                  </a:cubicBezTo>
                  <a:cubicBezTo>
                    <a:pt x="1203222" y="374078"/>
                    <a:pt x="1288971" y="374651"/>
                    <a:pt x="1374696" y="373857"/>
                  </a:cubicBezTo>
                  <a:lnTo>
                    <a:pt x="1443753" y="369094"/>
                  </a:lnTo>
                  <a:cubicBezTo>
                    <a:pt x="1524227" y="363205"/>
                    <a:pt x="1410577" y="370572"/>
                    <a:pt x="1510428" y="364332"/>
                  </a:cubicBezTo>
                  <a:cubicBezTo>
                    <a:pt x="1534240" y="365126"/>
                    <a:pt x="1558113" y="364838"/>
                    <a:pt x="1581865" y="366713"/>
                  </a:cubicBezTo>
                  <a:cubicBezTo>
                    <a:pt x="1588390" y="367228"/>
                    <a:pt x="1594510" y="370127"/>
                    <a:pt x="1600915" y="371475"/>
                  </a:cubicBezTo>
                  <a:cubicBezTo>
                    <a:pt x="1609599" y="373303"/>
                    <a:pt x="1618437" y="374353"/>
                    <a:pt x="1627109" y="376238"/>
                  </a:cubicBezTo>
                  <a:cubicBezTo>
                    <a:pt x="1636703" y="378324"/>
                    <a:pt x="1646056" y="381457"/>
                    <a:pt x="1655684" y="383382"/>
                  </a:cubicBezTo>
                  <a:cubicBezTo>
                    <a:pt x="1673094" y="386864"/>
                    <a:pt x="1663583" y="385191"/>
                    <a:pt x="1684259" y="388144"/>
                  </a:cubicBezTo>
                  <a:cubicBezTo>
                    <a:pt x="1715215" y="387350"/>
                    <a:pt x="1746230" y="387823"/>
                    <a:pt x="1777128" y="385763"/>
                  </a:cubicBezTo>
                  <a:cubicBezTo>
                    <a:pt x="1782137" y="385429"/>
                    <a:pt x="1786653" y="382588"/>
                    <a:pt x="1791415" y="381000"/>
                  </a:cubicBezTo>
                  <a:lnTo>
                    <a:pt x="1798559" y="378619"/>
                  </a:lnTo>
                  <a:cubicBezTo>
                    <a:pt x="1814667" y="373250"/>
                    <a:pt x="1822014" y="369976"/>
                    <a:pt x="1841421" y="369094"/>
                  </a:cubicBezTo>
                  <a:lnTo>
                    <a:pt x="1939053" y="364332"/>
                  </a:lnTo>
                  <a:lnTo>
                    <a:pt x="2065259" y="366713"/>
                  </a:lnTo>
                  <a:cubicBezTo>
                    <a:pt x="2073232" y="366966"/>
                    <a:pt x="2081094" y="369094"/>
                    <a:pt x="2089071" y="369094"/>
                  </a:cubicBezTo>
                  <a:cubicBezTo>
                    <a:pt x="2126386" y="369094"/>
                    <a:pt x="2163684" y="367507"/>
                    <a:pt x="2200990" y="366713"/>
                  </a:cubicBezTo>
                  <a:cubicBezTo>
                    <a:pt x="2306647" y="368826"/>
                    <a:pt x="2284678" y="358243"/>
                    <a:pt x="2336721" y="373857"/>
                  </a:cubicBezTo>
                  <a:cubicBezTo>
                    <a:pt x="2339125" y="374578"/>
                    <a:pt x="2341484" y="375444"/>
                    <a:pt x="2343865" y="376238"/>
                  </a:cubicBezTo>
                  <a:cubicBezTo>
                    <a:pt x="2358946" y="374650"/>
                    <a:pt x="2374072" y="373436"/>
                    <a:pt x="2389109" y="371475"/>
                  </a:cubicBezTo>
                  <a:cubicBezTo>
                    <a:pt x="2392003" y="371098"/>
                    <a:pt x="2402483" y="368125"/>
                    <a:pt x="2405778" y="366713"/>
                  </a:cubicBezTo>
                  <a:cubicBezTo>
                    <a:pt x="2409041" y="365315"/>
                    <a:pt x="2412007" y="363268"/>
                    <a:pt x="2415303" y="361950"/>
                  </a:cubicBezTo>
                  <a:cubicBezTo>
                    <a:pt x="2419964" y="360086"/>
                    <a:pt x="2424782" y="358630"/>
                    <a:pt x="2429590" y="357188"/>
                  </a:cubicBezTo>
                  <a:cubicBezTo>
                    <a:pt x="2442537" y="353304"/>
                    <a:pt x="2446382" y="354080"/>
                    <a:pt x="2462928" y="352425"/>
                  </a:cubicBezTo>
                  <a:cubicBezTo>
                    <a:pt x="2465309" y="351631"/>
                    <a:pt x="2467610" y="350536"/>
                    <a:pt x="2470071" y="350044"/>
                  </a:cubicBezTo>
                  <a:cubicBezTo>
                    <a:pt x="2475575" y="348943"/>
                    <a:pt x="2481415" y="349438"/>
                    <a:pt x="2486740" y="347663"/>
                  </a:cubicBezTo>
                  <a:cubicBezTo>
                    <a:pt x="2528460" y="333756"/>
                    <a:pt x="2467297" y="345743"/>
                    <a:pt x="2512934" y="338138"/>
                  </a:cubicBezTo>
                  <a:cubicBezTo>
                    <a:pt x="2516903" y="336550"/>
                    <a:pt x="2520934" y="335111"/>
                    <a:pt x="2524840" y="333375"/>
                  </a:cubicBezTo>
                  <a:cubicBezTo>
                    <a:pt x="2533604" y="329480"/>
                    <a:pt x="2533123" y="328329"/>
                    <a:pt x="2541509" y="326232"/>
                  </a:cubicBezTo>
                  <a:cubicBezTo>
                    <a:pt x="2554888" y="322887"/>
                    <a:pt x="2552528" y="325485"/>
                    <a:pt x="2565321" y="319088"/>
                  </a:cubicBezTo>
                  <a:cubicBezTo>
                    <a:pt x="2567881" y="317808"/>
                    <a:pt x="2570136" y="315989"/>
                    <a:pt x="2572465" y="314325"/>
                  </a:cubicBezTo>
                  <a:cubicBezTo>
                    <a:pt x="2583159" y="306687"/>
                    <a:pt x="2580478" y="308694"/>
                    <a:pt x="2589134" y="300038"/>
                  </a:cubicBezTo>
                  <a:cubicBezTo>
                    <a:pt x="2590721" y="295275"/>
                    <a:pt x="2592911" y="290673"/>
                    <a:pt x="2593896" y="285750"/>
                  </a:cubicBezTo>
                  <a:cubicBezTo>
                    <a:pt x="2598050" y="264983"/>
                    <a:pt x="2596587" y="259681"/>
                    <a:pt x="2591515" y="238125"/>
                  </a:cubicBezTo>
                  <a:cubicBezTo>
                    <a:pt x="2590365" y="233239"/>
                    <a:pt x="2589538" y="228015"/>
                    <a:pt x="2586753" y="223838"/>
                  </a:cubicBezTo>
                  <a:lnTo>
                    <a:pt x="2581990" y="216694"/>
                  </a:lnTo>
                  <a:cubicBezTo>
                    <a:pt x="2574900" y="195421"/>
                    <a:pt x="2579344" y="210867"/>
                    <a:pt x="2577228" y="164307"/>
                  </a:cubicBezTo>
                  <a:cubicBezTo>
                    <a:pt x="2575532" y="127005"/>
                    <a:pt x="2575443" y="89609"/>
                    <a:pt x="2572465" y="52388"/>
                  </a:cubicBezTo>
                  <a:cubicBezTo>
                    <a:pt x="2571875" y="45010"/>
                    <a:pt x="2565538" y="44522"/>
                    <a:pt x="2560559" y="42863"/>
                  </a:cubicBezTo>
                  <a:cubicBezTo>
                    <a:pt x="2558178" y="41275"/>
                    <a:pt x="2555975" y="39380"/>
                    <a:pt x="2553415" y="38100"/>
                  </a:cubicBezTo>
                  <a:cubicBezTo>
                    <a:pt x="2542629" y="32707"/>
                    <a:pt x="2534634" y="31619"/>
                    <a:pt x="2522459" y="28575"/>
                  </a:cubicBezTo>
                  <a:lnTo>
                    <a:pt x="2512934" y="26194"/>
                  </a:lnTo>
                  <a:cubicBezTo>
                    <a:pt x="2508171" y="23813"/>
                    <a:pt x="2503590" y="21028"/>
                    <a:pt x="2498646" y="19050"/>
                  </a:cubicBezTo>
                  <a:cubicBezTo>
                    <a:pt x="2495607" y="17835"/>
                    <a:pt x="2492129" y="17958"/>
                    <a:pt x="2489121" y="16669"/>
                  </a:cubicBezTo>
                  <a:cubicBezTo>
                    <a:pt x="2486491" y="15542"/>
                    <a:pt x="2484784" y="12468"/>
                    <a:pt x="2481978" y="11907"/>
                  </a:cubicBezTo>
                  <a:cubicBezTo>
                    <a:pt x="2472606" y="10032"/>
                    <a:pt x="2462928" y="10319"/>
                    <a:pt x="2453403" y="9525"/>
                  </a:cubicBezTo>
                  <a:lnTo>
                    <a:pt x="2391490" y="16669"/>
                  </a:lnTo>
                  <a:cubicBezTo>
                    <a:pt x="2388246" y="17102"/>
                    <a:pt x="2385160" y="18340"/>
                    <a:pt x="2381965" y="19050"/>
                  </a:cubicBezTo>
                  <a:cubicBezTo>
                    <a:pt x="2378014" y="19928"/>
                    <a:pt x="2373985" y="20450"/>
                    <a:pt x="2370059" y="21432"/>
                  </a:cubicBezTo>
                  <a:cubicBezTo>
                    <a:pt x="2367624" y="22041"/>
                    <a:pt x="2365400" y="23458"/>
                    <a:pt x="2362915" y="23813"/>
                  </a:cubicBezTo>
                  <a:cubicBezTo>
                    <a:pt x="2354236" y="25053"/>
                    <a:pt x="2345452" y="25400"/>
                    <a:pt x="2336721" y="26194"/>
                  </a:cubicBezTo>
                  <a:cubicBezTo>
                    <a:pt x="2307957" y="37701"/>
                    <a:pt x="2339103" y="26724"/>
                    <a:pt x="2279571" y="33338"/>
                  </a:cubicBezTo>
                  <a:cubicBezTo>
                    <a:pt x="2273066" y="34061"/>
                    <a:pt x="2266836" y="36378"/>
                    <a:pt x="2260521" y="38100"/>
                  </a:cubicBezTo>
                  <a:cubicBezTo>
                    <a:pt x="2258100" y="38760"/>
                    <a:pt x="2255857" y="40091"/>
                    <a:pt x="2253378" y="40482"/>
                  </a:cubicBezTo>
                  <a:cubicBezTo>
                    <a:pt x="2215032" y="46537"/>
                    <a:pt x="2206792" y="45648"/>
                    <a:pt x="2165271" y="47625"/>
                  </a:cubicBezTo>
                  <a:lnTo>
                    <a:pt x="1834278" y="42863"/>
                  </a:lnTo>
                  <a:cubicBezTo>
                    <a:pt x="1819097" y="42354"/>
                    <a:pt x="1807562" y="32877"/>
                    <a:pt x="1793796" y="28575"/>
                  </a:cubicBezTo>
                  <a:cubicBezTo>
                    <a:pt x="1786811" y="26392"/>
                    <a:pt x="1779436" y="25699"/>
                    <a:pt x="1772365" y="23813"/>
                  </a:cubicBezTo>
                  <a:cubicBezTo>
                    <a:pt x="1728128" y="12016"/>
                    <a:pt x="1788978" y="26969"/>
                    <a:pt x="1743790" y="11907"/>
                  </a:cubicBezTo>
                  <a:cubicBezTo>
                    <a:pt x="1736848" y="9593"/>
                    <a:pt x="1729482" y="8820"/>
                    <a:pt x="1722359" y="7144"/>
                  </a:cubicBezTo>
                  <a:cubicBezTo>
                    <a:pt x="1692663" y="157"/>
                    <a:pt x="1713365" y="3388"/>
                    <a:pt x="1679496" y="0"/>
                  </a:cubicBezTo>
                  <a:lnTo>
                    <a:pt x="1610440" y="4763"/>
                  </a:lnTo>
                  <a:cubicBezTo>
                    <a:pt x="1591775" y="6163"/>
                    <a:pt x="1580919" y="7514"/>
                    <a:pt x="1562815" y="9525"/>
                  </a:cubicBezTo>
                  <a:lnTo>
                    <a:pt x="1377078" y="7144"/>
                  </a:lnTo>
                  <a:cubicBezTo>
                    <a:pt x="1358015" y="6770"/>
                    <a:pt x="1338995" y="4763"/>
                    <a:pt x="1319928" y="4763"/>
                  </a:cubicBezTo>
                  <a:cubicBezTo>
                    <a:pt x="1290548" y="4763"/>
                    <a:pt x="1261190" y="6350"/>
                    <a:pt x="1231821" y="7144"/>
                  </a:cubicBezTo>
                  <a:lnTo>
                    <a:pt x="1088946" y="4763"/>
                  </a:lnTo>
                  <a:cubicBezTo>
                    <a:pt x="1061926" y="3901"/>
                    <a:pt x="1035017" y="273"/>
                    <a:pt x="1007984" y="0"/>
                  </a:cubicBezTo>
                  <a:lnTo>
                    <a:pt x="853203" y="2382"/>
                  </a:lnTo>
                  <a:cubicBezTo>
                    <a:pt x="842090" y="3176"/>
                    <a:pt x="830938" y="3533"/>
                    <a:pt x="819865" y="4763"/>
                  </a:cubicBezTo>
                  <a:cubicBezTo>
                    <a:pt x="816612" y="5124"/>
                    <a:pt x="813568" y="6606"/>
                    <a:pt x="810340" y="7144"/>
                  </a:cubicBezTo>
                  <a:cubicBezTo>
                    <a:pt x="804028" y="8196"/>
                    <a:pt x="797625" y="8620"/>
                    <a:pt x="791290" y="9525"/>
                  </a:cubicBezTo>
                  <a:cubicBezTo>
                    <a:pt x="780955" y="11002"/>
                    <a:pt x="770768" y="13940"/>
                    <a:pt x="760334" y="14288"/>
                  </a:cubicBezTo>
                  <a:cubicBezTo>
                    <a:pt x="699244" y="16324"/>
                    <a:pt x="638097" y="15875"/>
                    <a:pt x="576978" y="16669"/>
                  </a:cubicBezTo>
                  <a:cubicBezTo>
                    <a:pt x="504837" y="23227"/>
                    <a:pt x="617459" y="13535"/>
                    <a:pt x="467440" y="21432"/>
                  </a:cubicBezTo>
                  <a:cubicBezTo>
                    <a:pt x="464933" y="21564"/>
                    <a:pt x="462757" y="23321"/>
                    <a:pt x="460296" y="23813"/>
                  </a:cubicBezTo>
                  <a:cubicBezTo>
                    <a:pt x="450827" y="25707"/>
                    <a:pt x="441366" y="28116"/>
                    <a:pt x="431721" y="28575"/>
                  </a:cubicBezTo>
                  <a:lnTo>
                    <a:pt x="381715" y="30957"/>
                  </a:lnTo>
                  <a:cubicBezTo>
                    <a:pt x="363459" y="30163"/>
                    <a:pt x="345145" y="30229"/>
                    <a:pt x="326946" y="28575"/>
                  </a:cubicBezTo>
                  <a:cubicBezTo>
                    <a:pt x="318885" y="27842"/>
                    <a:pt x="311118" y="25144"/>
                    <a:pt x="303134" y="23813"/>
                  </a:cubicBezTo>
                  <a:cubicBezTo>
                    <a:pt x="296822" y="22761"/>
                    <a:pt x="290396" y="22484"/>
                    <a:pt x="284084" y="21432"/>
                  </a:cubicBezTo>
                  <a:cubicBezTo>
                    <a:pt x="271338" y="19308"/>
                    <a:pt x="245984" y="14288"/>
                    <a:pt x="245984" y="14288"/>
                  </a:cubicBezTo>
                  <a:cubicBezTo>
                    <a:pt x="204709" y="15082"/>
                    <a:pt x="163372" y="14280"/>
                    <a:pt x="122159" y="16669"/>
                  </a:cubicBezTo>
                  <a:cubicBezTo>
                    <a:pt x="104203" y="17710"/>
                    <a:pt x="81132" y="23949"/>
                    <a:pt x="62628" y="28575"/>
                  </a:cubicBezTo>
                  <a:cubicBezTo>
                    <a:pt x="62621" y="28577"/>
                    <a:pt x="43585" y="33338"/>
                    <a:pt x="43578" y="33338"/>
                  </a:cubicBezTo>
                  <a:lnTo>
                    <a:pt x="7859" y="35719"/>
                  </a:lnTo>
                  <a:cubicBezTo>
                    <a:pt x="15663" y="40922"/>
                    <a:pt x="20956" y="18257"/>
                    <a:pt x="19765" y="54769"/>
                  </a:cubicBezTo>
                  <a:close/>
                </a:path>
              </a:pathLst>
            </a:custGeom>
            <a:solidFill>
              <a:schemeClr val="lt1"/>
            </a:solidFill>
            <a:ln>
              <a:noFill/>
            </a:ln>
            <a:effectLst>
              <a:outerShdw blurRad="254000" dist="38100" dir="5400000" algn="t" rotWithShape="0">
                <a:srgbClr val="000000">
                  <a:alpha val="1765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lt1"/>
                </a:solidFill>
                <a:latin typeface="Fira Sans"/>
                <a:ea typeface="Fira Sans"/>
                <a:cs typeface="Fira Sans"/>
                <a:sym typeface="Fira Sans"/>
              </a:endParaRPr>
            </a:p>
          </p:txBody>
        </p:sp>
        <p:sp>
          <p:nvSpPr>
            <p:cNvPr id="1374" name="Google Shape;1374;p120"/>
            <p:cNvSpPr txBox="1"/>
            <p:nvPr/>
          </p:nvSpPr>
          <p:spPr>
            <a:xfrm>
              <a:off x="4221340" y="6114670"/>
              <a:ext cx="2525100" cy="2775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700" b="1">
                  <a:solidFill>
                    <a:schemeClr val="dk1"/>
                  </a:solidFill>
                  <a:latin typeface="Fira Sans"/>
                  <a:ea typeface="Fira Sans"/>
                  <a:cs typeface="Fira Sans"/>
                  <a:sym typeface="Fira Sans"/>
                </a:rPr>
                <a:t>Execute Integration Tests</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(npm run test:integration)</a:t>
              </a:r>
              <a:endParaRPr sz="1000">
                <a:latin typeface="Fira Sans"/>
                <a:ea typeface="Fira Sans"/>
                <a:cs typeface="Fira Sans"/>
                <a:sym typeface="Fira Sans"/>
              </a:endParaRPr>
            </a:p>
            <a:p>
              <a:pPr marL="0" marR="0" lvl="0" indent="0" algn="l" rtl="0">
                <a:spcBef>
                  <a:spcPts val="0"/>
                </a:spcBef>
                <a:spcAft>
                  <a:spcPts val="0"/>
                </a:spcAft>
                <a:buNone/>
              </a:pPr>
              <a:r>
                <a:rPr lang="en" sz="700" b="1">
                  <a:solidFill>
                    <a:srgbClr val="7F7F7F"/>
                  </a:solidFill>
                  <a:latin typeface="Fira Sans"/>
                  <a:ea typeface="Fira Sans"/>
                  <a:cs typeface="Fira Sans"/>
                  <a:sym typeface="Fira Sans"/>
                </a:rPr>
                <a:t>Triggers: </a:t>
              </a:r>
              <a:r>
                <a:rPr lang="en" sz="700">
                  <a:solidFill>
                    <a:srgbClr val="FF5D00"/>
                  </a:solidFill>
                  <a:latin typeface="Fira Sans"/>
                  <a:ea typeface="Fira Sans"/>
                  <a:cs typeface="Fira Sans"/>
                  <a:sym typeface="Fira Sans"/>
                </a:rPr>
                <a:t>PRs</a:t>
              </a:r>
              <a:r>
                <a:rPr lang="en" sz="700">
                  <a:solidFill>
                    <a:srgbClr val="00B050"/>
                  </a:solidFill>
                  <a:latin typeface="Fira Sans"/>
                  <a:ea typeface="Fira Sans"/>
                  <a:cs typeface="Fira Sans"/>
                  <a:sym typeface="Fira Sans"/>
                </a:rPr>
                <a:t>, </a:t>
              </a:r>
              <a:r>
                <a:rPr lang="en" sz="700">
                  <a:solidFill>
                    <a:srgbClr val="A482CB"/>
                  </a:solidFill>
                  <a:latin typeface="Fira Sans"/>
                  <a:ea typeface="Fira Sans"/>
                  <a:cs typeface="Fira Sans"/>
                  <a:sym typeface="Fira Sans"/>
                </a:rPr>
                <a:t>Tags</a:t>
              </a:r>
              <a:endParaRPr sz="1000">
                <a:latin typeface="Fira Sans"/>
                <a:ea typeface="Fira Sans"/>
                <a:cs typeface="Fira Sans"/>
                <a:sym typeface="Fira Sans"/>
              </a:endParaRPr>
            </a:p>
          </p:txBody>
        </p:sp>
      </p:grpSp>
      <p:cxnSp>
        <p:nvCxnSpPr>
          <p:cNvPr id="1375" name="Google Shape;1375;p120"/>
          <p:cNvCxnSpPr>
            <a:endCxn id="1376" idx="0"/>
          </p:cNvCxnSpPr>
          <p:nvPr/>
        </p:nvCxnSpPr>
        <p:spPr>
          <a:xfrm>
            <a:off x="7167243" y="3292918"/>
            <a:ext cx="732600" cy="316500"/>
          </a:xfrm>
          <a:prstGeom prst="straightConnector1">
            <a:avLst/>
          </a:prstGeom>
          <a:noFill/>
          <a:ln w="12700" cap="flat" cmpd="sng">
            <a:solidFill>
              <a:schemeClr val="dk1"/>
            </a:solidFill>
            <a:prstDash val="dash"/>
            <a:miter lim="800000"/>
            <a:headEnd type="oval" w="med" len="med"/>
            <a:tailEnd type="none" w="sm" len="sm"/>
          </a:ln>
        </p:spPr>
      </p:cxnSp>
      <p:grpSp>
        <p:nvGrpSpPr>
          <p:cNvPr id="1377" name="Google Shape;1377;p120"/>
          <p:cNvGrpSpPr/>
          <p:nvPr/>
        </p:nvGrpSpPr>
        <p:grpSpPr>
          <a:xfrm>
            <a:off x="7019333" y="3594489"/>
            <a:ext cx="1739789" cy="551790"/>
            <a:chOff x="4866560" y="6095756"/>
            <a:chExt cx="2596313" cy="699087"/>
          </a:xfrm>
        </p:grpSpPr>
        <p:sp>
          <p:nvSpPr>
            <p:cNvPr id="1378" name="Google Shape;1378;p120"/>
            <p:cNvSpPr/>
            <p:nvPr/>
          </p:nvSpPr>
          <p:spPr>
            <a:xfrm>
              <a:off x="4866560" y="6095756"/>
              <a:ext cx="2596313" cy="699087"/>
            </a:xfrm>
            <a:custGeom>
              <a:avLst/>
              <a:gdLst/>
              <a:ahLst/>
              <a:cxnLst/>
              <a:rect l="l" t="t" r="r" b="b"/>
              <a:pathLst>
                <a:path w="2596313" h="400050" extrusionOk="0">
                  <a:moveTo>
                    <a:pt x="19765" y="54769"/>
                  </a:moveTo>
                  <a:cubicBezTo>
                    <a:pt x="18574" y="91281"/>
                    <a:pt x="5392" y="187981"/>
                    <a:pt x="715" y="254794"/>
                  </a:cubicBezTo>
                  <a:cubicBezTo>
                    <a:pt x="-1312" y="283745"/>
                    <a:pt x="934" y="286409"/>
                    <a:pt x="7859" y="307182"/>
                  </a:cubicBezTo>
                  <a:cubicBezTo>
                    <a:pt x="9796" y="312993"/>
                    <a:pt x="10386" y="316852"/>
                    <a:pt x="15003" y="321469"/>
                  </a:cubicBezTo>
                  <a:cubicBezTo>
                    <a:pt x="17027" y="323493"/>
                    <a:pt x="19765" y="324644"/>
                    <a:pt x="22146" y="326232"/>
                  </a:cubicBezTo>
                  <a:cubicBezTo>
                    <a:pt x="22940" y="328613"/>
                    <a:pt x="23136" y="331287"/>
                    <a:pt x="24528" y="333375"/>
                  </a:cubicBezTo>
                  <a:cubicBezTo>
                    <a:pt x="26396" y="336177"/>
                    <a:pt x="29084" y="338363"/>
                    <a:pt x="31671" y="340519"/>
                  </a:cubicBezTo>
                  <a:cubicBezTo>
                    <a:pt x="46072" y="352521"/>
                    <a:pt x="54801" y="346339"/>
                    <a:pt x="79296" y="347663"/>
                  </a:cubicBezTo>
                  <a:lnTo>
                    <a:pt x="126921" y="350044"/>
                  </a:lnTo>
                  <a:cubicBezTo>
                    <a:pt x="136446" y="353219"/>
                    <a:pt x="147142" y="353999"/>
                    <a:pt x="155496" y="359569"/>
                  </a:cubicBezTo>
                  <a:cubicBezTo>
                    <a:pt x="171601" y="370307"/>
                    <a:pt x="151650" y="357432"/>
                    <a:pt x="176928" y="371475"/>
                  </a:cubicBezTo>
                  <a:cubicBezTo>
                    <a:pt x="190386" y="378952"/>
                    <a:pt x="177187" y="374517"/>
                    <a:pt x="193596" y="378619"/>
                  </a:cubicBezTo>
                  <a:cubicBezTo>
                    <a:pt x="245534" y="404591"/>
                    <a:pt x="192696" y="379884"/>
                    <a:pt x="343615" y="385763"/>
                  </a:cubicBezTo>
                  <a:cubicBezTo>
                    <a:pt x="383348" y="387311"/>
                    <a:pt x="378674" y="390018"/>
                    <a:pt x="410290" y="395288"/>
                  </a:cubicBezTo>
                  <a:cubicBezTo>
                    <a:pt x="416602" y="396340"/>
                    <a:pt x="423005" y="396764"/>
                    <a:pt x="429340" y="397669"/>
                  </a:cubicBezTo>
                  <a:cubicBezTo>
                    <a:pt x="434120" y="398352"/>
                    <a:pt x="438865" y="399256"/>
                    <a:pt x="443628" y="400050"/>
                  </a:cubicBezTo>
                  <a:lnTo>
                    <a:pt x="743665" y="395288"/>
                  </a:lnTo>
                  <a:cubicBezTo>
                    <a:pt x="946916" y="390870"/>
                    <a:pt x="583361" y="395639"/>
                    <a:pt x="803196" y="388144"/>
                  </a:cubicBezTo>
                  <a:cubicBezTo>
                    <a:pt x="862698" y="386115"/>
                    <a:pt x="922259" y="386557"/>
                    <a:pt x="981790" y="385763"/>
                  </a:cubicBezTo>
                  <a:cubicBezTo>
                    <a:pt x="1018303" y="384175"/>
                    <a:pt x="1055370" y="387537"/>
                    <a:pt x="1091328" y="381000"/>
                  </a:cubicBezTo>
                  <a:cubicBezTo>
                    <a:pt x="1100059" y="379413"/>
                    <a:pt x="1108650" y="376462"/>
                    <a:pt x="1117521" y="376238"/>
                  </a:cubicBezTo>
                  <a:cubicBezTo>
                    <a:pt x="1203222" y="374078"/>
                    <a:pt x="1288971" y="374651"/>
                    <a:pt x="1374696" y="373857"/>
                  </a:cubicBezTo>
                  <a:lnTo>
                    <a:pt x="1443753" y="369094"/>
                  </a:lnTo>
                  <a:cubicBezTo>
                    <a:pt x="1524227" y="363205"/>
                    <a:pt x="1410577" y="370572"/>
                    <a:pt x="1510428" y="364332"/>
                  </a:cubicBezTo>
                  <a:cubicBezTo>
                    <a:pt x="1534240" y="365126"/>
                    <a:pt x="1558113" y="364838"/>
                    <a:pt x="1581865" y="366713"/>
                  </a:cubicBezTo>
                  <a:cubicBezTo>
                    <a:pt x="1588390" y="367228"/>
                    <a:pt x="1594510" y="370127"/>
                    <a:pt x="1600915" y="371475"/>
                  </a:cubicBezTo>
                  <a:cubicBezTo>
                    <a:pt x="1609599" y="373303"/>
                    <a:pt x="1618437" y="374353"/>
                    <a:pt x="1627109" y="376238"/>
                  </a:cubicBezTo>
                  <a:cubicBezTo>
                    <a:pt x="1636703" y="378324"/>
                    <a:pt x="1646056" y="381457"/>
                    <a:pt x="1655684" y="383382"/>
                  </a:cubicBezTo>
                  <a:cubicBezTo>
                    <a:pt x="1673094" y="386864"/>
                    <a:pt x="1663583" y="385191"/>
                    <a:pt x="1684259" y="388144"/>
                  </a:cubicBezTo>
                  <a:cubicBezTo>
                    <a:pt x="1715215" y="387350"/>
                    <a:pt x="1746230" y="387823"/>
                    <a:pt x="1777128" y="385763"/>
                  </a:cubicBezTo>
                  <a:cubicBezTo>
                    <a:pt x="1782137" y="385429"/>
                    <a:pt x="1786653" y="382588"/>
                    <a:pt x="1791415" y="381000"/>
                  </a:cubicBezTo>
                  <a:lnTo>
                    <a:pt x="1798559" y="378619"/>
                  </a:lnTo>
                  <a:cubicBezTo>
                    <a:pt x="1814667" y="373250"/>
                    <a:pt x="1822014" y="369976"/>
                    <a:pt x="1841421" y="369094"/>
                  </a:cubicBezTo>
                  <a:lnTo>
                    <a:pt x="1939053" y="364332"/>
                  </a:lnTo>
                  <a:lnTo>
                    <a:pt x="2065259" y="366713"/>
                  </a:lnTo>
                  <a:cubicBezTo>
                    <a:pt x="2073232" y="366966"/>
                    <a:pt x="2081094" y="369094"/>
                    <a:pt x="2089071" y="369094"/>
                  </a:cubicBezTo>
                  <a:cubicBezTo>
                    <a:pt x="2126386" y="369094"/>
                    <a:pt x="2163684" y="367507"/>
                    <a:pt x="2200990" y="366713"/>
                  </a:cubicBezTo>
                  <a:cubicBezTo>
                    <a:pt x="2306647" y="368826"/>
                    <a:pt x="2284678" y="358243"/>
                    <a:pt x="2336721" y="373857"/>
                  </a:cubicBezTo>
                  <a:cubicBezTo>
                    <a:pt x="2339125" y="374578"/>
                    <a:pt x="2341484" y="375444"/>
                    <a:pt x="2343865" y="376238"/>
                  </a:cubicBezTo>
                  <a:cubicBezTo>
                    <a:pt x="2358946" y="374650"/>
                    <a:pt x="2374072" y="373436"/>
                    <a:pt x="2389109" y="371475"/>
                  </a:cubicBezTo>
                  <a:cubicBezTo>
                    <a:pt x="2392003" y="371098"/>
                    <a:pt x="2402483" y="368125"/>
                    <a:pt x="2405778" y="366713"/>
                  </a:cubicBezTo>
                  <a:cubicBezTo>
                    <a:pt x="2409041" y="365315"/>
                    <a:pt x="2412007" y="363268"/>
                    <a:pt x="2415303" y="361950"/>
                  </a:cubicBezTo>
                  <a:cubicBezTo>
                    <a:pt x="2419964" y="360086"/>
                    <a:pt x="2424782" y="358630"/>
                    <a:pt x="2429590" y="357188"/>
                  </a:cubicBezTo>
                  <a:cubicBezTo>
                    <a:pt x="2442537" y="353304"/>
                    <a:pt x="2446382" y="354080"/>
                    <a:pt x="2462928" y="352425"/>
                  </a:cubicBezTo>
                  <a:cubicBezTo>
                    <a:pt x="2465309" y="351631"/>
                    <a:pt x="2467610" y="350536"/>
                    <a:pt x="2470071" y="350044"/>
                  </a:cubicBezTo>
                  <a:cubicBezTo>
                    <a:pt x="2475575" y="348943"/>
                    <a:pt x="2481415" y="349438"/>
                    <a:pt x="2486740" y="347663"/>
                  </a:cubicBezTo>
                  <a:cubicBezTo>
                    <a:pt x="2528460" y="333756"/>
                    <a:pt x="2467297" y="345743"/>
                    <a:pt x="2512934" y="338138"/>
                  </a:cubicBezTo>
                  <a:cubicBezTo>
                    <a:pt x="2516903" y="336550"/>
                    <a:pt x="2520934" y="335111"/>
                    <a:pt x="2524840" y="333375"/>
                  </a:cubicBezTo>
                  <a:cubicBezTo>
                    <a:pt x="2533604" y="329480"/>
                    <a:pt x="2533123" y="328329"/>
                    <a:pt x="2541509" y="326232"/>
                  </a:cubicBezTo>
                  <a:cubicBezTo>
                    <a:pt x="2554888" y="322887"/>
                    <a:pt x="2552528" y="325485"/>
                    <a:pt x="2565321" y="319088"/>
                  </a:cubicBezTo>
                  <a:cubicBezTo>
                    <a:pt x="2567881" y="317808"/>
                    <a:pt x="2570136" y="315989"/>
                    <a:pt x="2572465" y="314325"/>
                  </a:cubicBezTo>
                  <a:cubicBezTo>
                    <a:pt x="2583159" y="306687"/>
                    <a:pt x="2580478" y="308694"/>
                    <a:pt x="2589134" y="300038"/>
                  </a:cubicBezTo>
                  <a:cubicBezTo>
                    <a:pt x="2590721" y="295275"/>
                    <a:pt x="2592911" y="290673"/>
                    <a:pt x="2593896" y="285750"/>
                  </a:cubicBezTo>
                  <a:cubicBezTo>
                    <a:pt x="2598050" y="264983"/>
                    <a:pt x="2596587" y="259681"/>
                    <a:pt x="2591515" y="238125"/>
                  </a:cubicBezTo>
                  <a:cubicBezTo>
                    <a:pt x="2590365" y="233239"/>
                    <a:pt x="2589538" y="228015"/>
                    <a:pt x="2586753" y="223838"/>
                  </a:cubicBezTo>
                  <a:lnTo>
                    <a:pt x="2581990" y="216694"/>
                  </a:lnTo>
                  <a:cubicBezTo>
                    <a:pt x="2574900" y="195421"/>
                    <a:pt x="2579344" y="210867"/>
                    <a:pt x="2577228" y="164307"/>
                  </a:cubicBezTo>
                  <a:cubicBezTo>
                    <a:pt x="2575532" y="127005"/>
                    <a:pt x="2575443" y="89609"/>
                    <a:pt x="2572465" y="52388"/>
                  </a:cubicBezTo>
                  <a:cubicBezTo>
                    <a:pt x="2571875" y="45010"/>
                    <a:pt x="2565538" y="44522"/>
                    <a:pt x="2560559" y="42863"/>
                  </a:cubicBezTo>
                  <a:cubicBezTo>
                    <a:pt x="2558178" y="41275"/>
                    <a:pt x="2555975" y="39380"/>
                    <a:pt x="2553415" y="38100"/>
                  </a:cubicBezTo>
                  <a:cubicBezTo>
                    <a:pt x="2542629" y="32707"/>
                    <a:pt x="2534634" y="31619"/>
                    <a:pt x="2522459" y="28575"/>
                  </a:cubicBezTo>
                  <a:lnTo>
                    <a:pt x="2512934" y="26194"/>
                  </a:lnTo>
                  <a:cubicBezTo>
                    <a:pt x="2508171" y="23813"/>
                    <a:pt x="2503590" y="21028"/>
                    <a:pt x="2498646" y="19050"/>
                  </a:cubicBezTo>
                  <a:cubicBezTo>
                    <a:pt x="2495607" y="17835"/>
                    <a:pt x="2492129" y="17958"/>
                    <a:pt x="2489121" y="16669"/>
                  </a:cubicBezTo>
                  <a:cubicBezTo>
                    <a:pt x="2486491" y="15542"/>
                    <a:pt x="2484784" y="12468"/>
                    <a:pt x="2481978" y="11907"/>
                  </a:cubicBezTo>
                  <a:cubicBezTo>
                    <a:pt x="2472606" y="10032"/>
                    <a:pt x="2462928" y="10319"/>
                    <a:pt x="2453403" y="9525"/>
                  </a:cubicBezTo>
                  <a:lnTo>
                    <a:pt x="2391490" y="16669"/>
                  </a:lnTo>
                  <a:cubicBezTo>
                    <a:pt x="2388246" y="17102"/>
                    <a:pt x="2385160" y="18340"/>
                    <a:pt x="2381965" y="19050"/>
                  </a:cubicBezTo>
                  <a:cubicBezTo>
                    <a:pt x="2378014" y="19928"/>
                    <a:pt x="2373985" y="20450"/>
                    <a:pt x="2370059" y="21432"/>
                  </a:cubicBezTo>
                  <a:cubicBezTo>
                    <a:pt x="2367624" y="22041"/>
                    <a:pt x="2365400" y="23458"/>
                    <a:pt x="2362915" y="23813"/>
                  </a:cubicBezTo>
                  <a:cubicBezTo>
                    <a:pt x="2354236" y="25053"/>
                    <a:pt x="2345452" y="25400"/>
                    <a:pt x="2336721" y="26194"/>
                  </a:cubicBezTo>
                  <a:cubicBezTo>
                    <a:pt x="2307957" y="37701"/>
                    <a:pt x="2339103" y="26724"/>
                    <a:pt x="2279571" y="33338"/>
                  </a:cubicBezTo>
                  <a:cubicBezTo>
                    <a:pt x="2273066" y="34061"/>
                    <a:pt x="2266836" y="36378"/>
                    <a:pt x="2260521" y="38100"/>
                  </a:cubicBezTo>
                  <a:cubicBezTo>
                    <a:pt x="2258100" y="38760"/>
                    <a:pt x="2255857" y="40091"/>
                    <a:pt x="2253378" y="40482"/>
                  </a:cubicBezTo>
                  <a:cubicBezTo>
                    <a:pt x="2215032" y="46537"/>
                    <a:pt x="2206792" y="45648"/>
                    <a:pt x="2165271" y="47625"/>
                  </a:cubicBezTo>
                  <a:lnTo>
                    <a:pt x="1834278" y="42863"/>
                  </a:lnTo>
                  <a:cubicBezTo>
                    <a:pt x="1819097" y="42354"/>
                    <a:pt x="1807562" y="32877"/>
                    <a:pt x="1793796" y="28575"/>
                  </a:cubicBezTo>
                  <a:cubicBezTo>
                    <a:pt x="1786811" y="26392"/>
                    <a:pt x="1779436" y="25699"/>
                    <a:pt x="1772365" y="23813"/>
                  </a:cubicBezTo>
                  <a:cubicBezTo>
                    <a:pt x="1728128" y="12016"/>
                    <a:pt x="1788978" y="26969"/>
                    <a:pt x="1743790" y="11907"/>
                  </a:cubicBezTo>
                  <a:cubicBezTo>
                    <a:pt x="1736848" y="9593"/>
                    <a:pt x="1729482" y="8820"/>
                    <a:pt x="1722359" y="7144"/>
                  </a:cubicBezTo>
                  <a:cubicBezTo>
                    <a:pt x="1692663" y="157"/>
                    <a:pt x="1713365" y="3388"/>
                    <a:pt x="1679496" y="0"/>
                  </a:cubicBezTo>
                  <a:lnTo>
                    <a:pt x="1610440" y="4763"/>
                  </a:lnTo>
                  <a:cubicBezTo>
                    <a:pt x="1591775" y="6163"/>
                    <a:pt x="1580919" y="7514"/>
                    <a:pt x="1562815" y="9525"/>
                  </a:cubicBezTo>
                  <a:lnTo>
                    <a:pt x="1377078" y="7144"/>
                  </a:lnTo>
                  <a:cubicBezTo>
                    <a:pt x="1358015" y="6770"/>
                    <a:pt x="1338995" y="4763"/>
                    <a:pt x="1319928" y="4763"/>
                  </a:cubicBezTo>
                  <a:cubicBezTo>
                    <a:pt x="1290548" y="4763"/>
                    <a:pt x="1261190" y="6350"/>
                    <a:pt x="1231821" y="7144"/>
                  </a:cubicBezTo>
                  <a:lnTo>
                    <a:pt x="1088946" y="4763"/>
                  </a:lnTo>
                  <a:cubicBezTo>
                    <a:pt x="1061926" y="3901"/>
                    <a:pt x="1035017" y="273"/>
                    <a:pt x="1007984" y="0"/>
                  </a:cubicBezTo>
                  <a:lnTo>
                    <a:pt x="853203" y="2382"/>
                  </a:lnTo>
                  <a:cubicBezTo>
                    <a:pt x="842090" y="3176"/>
                    <a:pt x="830938" y="3533"/>
                    <a:pt x="819865" y="4763"/>
                  </a:cubicBezTo>
                  <a:cubicBezTo>
                    <a:pt x="816612" y="5124"/>
                    <a:pt x="813568" y="6606"/>
                    <a:pt x="810340" y="7144"/>
                  </a:cubicBezTo>
                  <a:cubicBezTo>
                    <a:pt x="804028" y="8196"/>
                    <a:pt x="797625" y="8620"/>
                    <a:pt x="791290" y="9525"/>
                  </a:cubicBezTo>
                  <a:cubicBezTo>
                    <a:pt x="780955" y="11002"/>
                    <a:pt x="770768" y="13940"/>
                    <a:pt x="760334" y="14288"/>
                  </a:cubicBezTo>
                  <a:cubicBezTo>
                    <a:pt x="699244" y="16324"/>
                    <a:pt x="638097" y="15875"/>
                    <a:pt x="576978" y="16669"/>
                  </a:cubicBezTo>
                  <a:cubicBezTo>
                    <a:pt x="504837" y="23227"/>
                    <a:pt x="617459" y="13535"/>
                    <a:pt x="467440" y="21432"/>
                  </a:cubicBezTo>
                  <a:cubicBezTo>
                    <a:pt x="464933" y="21564"/>
                    <a:pt x="462757" y="23321"/>
                    <a:pt x="460296" y="23813"/>
                  </a:cubicBezTo>
                  <a:cubicBezTo>
                    <a:pt x="450827" y="25707"/>
                    <a:pt x="441366" y="28116"/>
                    <a:pt x="431721" y="28575"/>
                  </a:cubicBezTo>
                  <a:lnTo>
                    <a:pt x="381715" y="30957"/>
                  </a:lnTo>
                  <a:cubicBezTo>
                    <a:pt x="363459" y="30163"/>
                    <a:pt x="345145" y="30229"/>
                    <a:pt x="326946" y="28575"/>
                  </a:cubicBezTo>
                  <a:cubicBezTo>
                    <a:pt x="318885" y="27842"/>
                    <a:pt x="311118" y="25144"/>
                    <a:pt x="303134" y="23813"/>
                  </a:cubicBezTo>
                  <a:cubicBezTo>
                    <a:pt x="296822" y="22761"/>
                    <a:pt x="290396" y="22484"/>
                    <a:pt x="284084" y="21432"/>
                  </a:cubicBezTo>
                  <a:cubicBezTo>
                    <a:pt x="271338" y="19308"/>
                    <a:pt x="245984" y="14288"/>
                    <a:pt x="245984" y="14288"/>
                  </a:cubicBezTo>
                  <a:cubicBezTo>
                    <a:pt x="204709" y="15082"/>
                    <a:pt x="163372" y="14280"/>
                    <a:pt x="122159" y="16669"/>
                  </a:cubicBezTo>
                  <a:cubicBezTo>
                    <a:pt x="104203" y="17710"/>
                    <a:pt x="81132" y="23949"/>
                    <a:pt x="62628" y="28575"/>
                  </a:cubicBezTo>
                  <a:cubicBezTo>
                    <a:pt x="62621" y="28577"/>
                    <a:pt x="43585" y="33338"/>
                    <a:pt x="43578" y="33338"/>
                  </a:cubicBezTo>
                  <a:lnTo>
                    <a:pt x="7859" y="35719"/>
                  </a:lnTo>
                  <a:cubicBezTo>
                    <a:pt x="15663" y="40922"/>
                    <a:pt x="20956" y="18257"/>
                    <a:pt x="19765" y="54769"/>
                  </a:cubicBezTo>
                  <a:close/>
                </a:path>
              </a:pathLst>
            </a:custGeom>
            <a:solidFill>
              <a:schemeClr val="lt1"/>
            </a:solidFill>
            <a:ln>
              <a:noFill/>
            </a:ln>
            <a:effectLst>
              <a:outerShdw blurRad="254000" dist="38100" dir="5400000" algn="t" rotWithShape="0">
                <a:srgbClr val="000000">
                  <a:alpha val="1765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lt1"/>
                </a:solidFill>
                <a:latin typeface="Fira Sans"/>
                <a:ea typeface="Fira Sans"/>
                <a:cs typeface="Fira Sans"/>
                <a:sym typeface="Fira Sans"/>
              </a:endParaRPr>
            </a:p>
          </p:txBody>
        </p:sp>
        <p:sp>
          <p:nvSpPr>
            <p:cNvPr id="1376" name="Google Shape;1376;p120"/>
            <p:cNvSpPr txBox="1"/>
            <p:nvPr/>
          </p:nvSpPr>
          <p:spPr>
            <a:xfrm>
              <a:off x="4918008" y="6114670"/>
              <a:ext cx="2525100" cy="6348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700" b="1">
                  <a:solidFill>
                    <a:schemeClr val="dk1"/>
                  </a:solidFill>
                  <a:latin typeface="Fira Sans"/>
                  <a:ea typeface="Fira Sans"/>
                  <a:cs typeface="Fira Sans"/>
                  <a:sym typeface="Fira Sans"/>
                </a:rPr>
                <a:t>License Scan</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Check Docker Image for License Issues</a:t>
              </a:r>
              <a:endParaRPr sz="1000">
                <a:latin typeface="Fira Sans"/>
                <a:ea typeface="Fira Sans"/>
                <a:cs typeface="Fira Sans"/>
                <a:sym typeface="Fira Sans"/>
              </a:endParaRPr>
            </a:p>
            <a:p>
              <a:pPr marL="0" marR="0" lvl="0" indent="0" algn="l" rtl="0">
                <a:spcBef>
                  <a:spcPts val="0"/>
                </a:spcBef>
                <a:spcAft>
                  <a:spcPts val="0"/>
                </a:spcAft>
                <a:buNone/>
              </a:pPr>
              <a:r>
                <a:rPr lang="en" sz="700" b="1">
                  <a:solidFill>
                    <a:srgbClr val="7F7F7F"/>
                  </a:solidFill>
                  <a:latin typeface="Fira Sans"/>
                  <a:ea typeface="Fira Sans"/>
                  <a:cs typeface="Fira Sans"/>
                  <a:sym typeface="Fira Sans"/>
                </a:rPr>
                <a:t>Triggers:</a:t>
              </a:r>
              <a:r>
                <a:rPr lang="en" sz="700">
                  <a:solidFill>
                    <a:srgbClr val="00B050"/>
                  </a:solidFill>
                  <a:latin typeface="Fira Sans"/>
                  <a:ea typeface="Fira Sans"/>
                  <a:cs typeface="Fira Sans"/>
                  <a:sym typeface="Fira Sans"/>
                </a:rPr>
                <a:t> </a:t>
              </a:r>
              <a:r>
                <a:rPr lang="en" sz="700">
                  <a:solidFill>
                    <a:srgbClr val="A482CB"/>
                  </a:solidFill>
                  <a:latin typeface="Fira Sans"/>
                  <a:ea typeface="Fira Sans"/>
                  <a:cs typeface="Fira Sans"/>
                  <a:sym typeface="Fira Sans"/>
                </a:rPr>
                <a:t>Tags</a:t>
              </a:r>
              <a:endParaRPr sz="1000">
                <a:latin typeface="Fira Sans"/>
                <a:ea typeface="Fira Sans"/>
                <a:cs typeface="Fira Sans"/>
                <a:sym typeface="Fira Sans"/>
              </a:endParaRPr>
            </a:p>
          </p:txBody>
        </p:sp>
      </p:grpSp>
      <p:cxnSp>
        <p:nvCxnSpPr>
          <p:cNvPr id="1379" name="Google Shape;1379;p120"/>
          <p:cNvCxnSpPr/>
          <p:nvPr/>
        </p:nvCxnSpPr>
        <p:spPr>
          <a:xfrm rot="10800000" flipH="1">
            <a:off x="6818200" y="2291827"/>
            <a:ext cx="118200" cy="465600"/>
          </a:xfrm>
          <a:prstGeom prst="straightConnector1">
            <a:avLst/>
          </a:prstGeom>
          <a:noFill/>
          <a:ln w="12700" cap="flat" cmpd="sng">
            <a:solidFill>
              <a:schemeClr val="dk1"/>
            </a:solidFill>
            <a:prstDash val="dash"/>
            <a:miter lim="800000"/>
            <a:headEnd type="oval" w="med" len="med"/>
            <a:tailEnd type="none" w="sm" len="sm"/>
          </a:ln>
        </p:spPr>
      </p:cxnSp>
      <p:grpSp>
        <p:nvGrpSpPr>
          <p:cNvPr id="1380" name="Google Shape;1380;p120"/>
          <p:cNvGrpSpPr/>
          <p:nvPr/>
        </p:nvGrpSpPr>
        <p:grpSpPr>
          <a:xfrm>
            <a:off x="5985795" y="2024681"/>
            <a:ext cx="1739789" cy="530930"/>
            <a:chOff x="4866560" y="6074957"/>
            <a:chExt cx="2596313" cy="811200"/>
          </a:xfrm>
        </p:grpSpPr>
        <p:sp>
          <p:nvSpPr>
            <p:cNvPr id="1381" name="Google Shape;1381;p120"/>
            <p:cNvSpPr/>
            <p:nvPr/>
          </p:nvSpPr>
          <p:spPr>
            <a:xfrm>
              <a:off x="4866560" y="6095755"/>
              <a:ext cx="2596313" cy="778097"/>
            </a:xfrm>
            <a:custGeom>
              <a:avLst/>
              <a:gdLst/>
              <a:ahLst/>
              <a:cxnLst/>
              <a:rect l="l" t="t" r="r" b="b"/>
              <a:pathLst>
                <a:path w="2596313" h="400050" extrusionOk="0">
                  <a:moveTo>
                    <a:pt x="19765" y="54769"/>
                  </a:moveTo>
                  <a:cubicBezTo>
                    <a:pt x="18574" y="91281"/>
                    <a:pt x="5392" y="187981"/>
                    <a:pt x="715" y="254794"/>
                  </a:cubicBezTo>
                  <a:cubicBezTo>
                    <a:pt x="-1312" y="283745"/>
                    <a:pt x="934" y="286409"/>
                    <a:pt x="7859" y="307182"/>
                  </a:cubicBezTo>
                  <a:cubicBezTo>
                    <a:pt x="9796" y="312993"/>
                    <a:pt x="10386" y="316852"/>
                    <a:pt x="15003" y="321469"/>
                  </a:cubicBezTo>
                  <a:cubicBezTo>
                    <a:pt x="17027" y="323493"/>
                    <a:pt x="19765" y="324644"/>
                    <a:pt x="22146" y="326232"/>
                  </a:cubicBezTo>
                  <a:cubicBezTo>
                    <a:pt x="22940" y="328613"/>
                    <a:pt x="23136" y="331287"/>
                    <a:pt x="24528" y="333375"/>
                  </a:cubicBezTo>
                  <a:cubicBezTo>
                    <a:pt x="26396" y="336177"/>
                    <a:pt x="29084" y="338363"/>
                    <a:pt x="31671" y="340519"/>
                  </a:cubicBezTo>
                  <a:cubicBezTo>
                    <a:pt x="46072" y="352521"/>
                    <a:pt x="54801" y="346339"/>
                    <a:pt x="79296" y="347663"/>
                  </a:cubicBezTo>
                  <a:lnTo>
                    <a:pt x="126921" y="350044"/>
                  </a:lnTo>
                  <a:cubicBezTo>
                    <a:pt x="136446" y="353219"/>
                    <a:pt x="147142" y="353999"/>
                    <a:pt x="155496" y="359569"/>
                  </a:cubicBezTo>
                  <a:cubicBezTo>
                    <a:pt x="171601" y="370307"/>
                    <a:pt x="151650" y="357432"/>
                    <a:pt x="176928" y="371475"/>
                  </a:cubicBezTo>
                  <a:cubicBezTo>
                    <a:pt x="190386" y="378952"/>
                    <a:pt x="177187" y="374517"/>
                    <a:pt x="193596" y="378619"/>
                  </a:cubicBezTo>
                  <a:cubicBezTo>
                    <a:pt x="245534" y="404591"/>
                    <a:pt x="192696" y="379884"/>
                    <a:pt x="343615" y="385763"/>
                  </a:cubicBezTo>
                  <a:cubicBezTo>
                    <a:pt x="383348" y="387311"/>
                    <a:pt x="378674" y="390018"/>
                    <a:pt x="410290" y="395288"/>
                  </a:cubicBezTo>
                  <a:cubicBezTo>
                    <a:pt x="416602" y="396340"/>
                    <a:pt x="423005" y="396764"/>
                    <a:pt x="429340" y="397669"/>
                  </a:cubicBezTo>
                  <a:cubicBezTo>
                    <a:pt x="434120" y="398352"/>
                    <a:pt x="438865" y="399256"/>
                    <a:pt x="443628" y="400050"/>
                  </a:cubicBezTo>
                  <a:lnTo>
                    <a:pt x="743665" y="395288"/>
                  </a:lnTo>
                  <a:cubicBezTo>
                    <a:pt x="946916" y="390870"/>
                    <a:pt x="583361" y="395639"/>
                    <a:pt x="803196" y="388144"/>
                  </a:cubicBezTo>
                  <a:cubicBezTo>
                    <a:pt x="862698" y="386115"/>
                    <a:pt x="922259" y="386557"/>
                    <a:pt x="981790" y="385763"/>
                  </a:cubicBezTo>
                  <a:cubicBezTo>
                    <a:pt x="1018303" y="384175"/>
                    <a:pt x="1055370" y="387537"/>
                    <a:pt x="1091328" y="381000"/>
                  </a:cubicBezTo>
                  <a:cubicBezTo>
                    <a:pt x="1100059" y="379413"/>
                    <a:pt x="1108650" y="376462"/>
                    <a:pt x="1117521" y="376238"/>
                  </a:cubicBezTo>
                  <a:cubicBezTo>
                    <a:pt x="1203222" y="374078"/>
                    <a:pt x="1288971" y="374651"/>
                    <a:pt x="1374696" y="373857"/>
                  </a:cubicBezTo>
                  <a:lnTo>
                    <a:pt x="1443753" y="369094"/>
                  </a:lnTo>
                  <a:cubicBezTo>
                    <a:pt x="1524227" y="363205"/>
                    <a:pt x="1410577" y="370572"/>
                    <a:pt x="1510428" y="364332"/>
                  </a:cubicBezTo>
                  <a:cubicBezTo>
                    <a:pt x="1534240" y="365126"/>
                    <a:pt x="1558113" y="364838"/>
                    <a:pt x="1581865" y="366713"/>
                  </a:cubicBezTo>
                  <a:cubicBezTo>
                    <a:pt x="1588390" y="367228"/>
                    <a:pt x="1594510" y="370127"/>
                    <a:pt x="1600915" y="371475"/>
                  </a:cubicBezTo>
                  <a:cubicBezTo>
                    <a:pt x="1609599" y="373303"/>
                    <a:pt x="1618437" y="374353"/>
                    <a:pt x="1627109" y="376238"/>
                  </a:cubicBezTo>
                  <a:cubicBezTo>
                    <a:pt x="1636703" y="378324"/>
                    <a:pt x="1646056" y="381457"/>
                    <a:pt x="1655684" y="383382"/>
                  </a:cubicBezTo>
                  <a:cubicBezTo>
                    <a:pt x="1673094" y="386864"/>
                    <a:pt x="1663583" y="385191"/>
                    <a:pt x="1684259" y="388144"/>
                  </a:cubicBezTo>
                  <a:cubicBezTo>
                    <a:pt x="1715215" y="387350"/>
                    <a:pt x="1746230" y="387823"/>
                    <a:pt x="1777128" y="385763"/>
                  </a:cubicBezTo>
                  <a:cubicBezTo>
                    <a:pt x="1782137" y="385429"/>
                    <a:pt x="1786653" y="382588"/>
                    <a:pt x="1791415" y="381000"/>
                  </a:cubicBezTo>
                  <a:lnTo>
                    <a:pt x="1798559" y="378619"/>
                  </a:lnTo>
                  <a:cubicBezTo>
                    <a:pt x="1814667" y="373250"/>
                    <a:pt x="1822014" y="369976"/>
                    <a:pt x="1841421" y="369094"/>
                  </a:cubicBezTo>
                  <a:lnTo>
                    <a:pt x="1939053" y="364332"/>
                  </a:lnTo>
                  <a:lnTo>
                    <a:pt x="2065259" y="366713"/>
                  </a:lnTo>
                  <a:cubicBezTo>
                    <a:pt x="2073232" y="366966"/>
                    <a:pt x="2081094" y="369094"/>
                    <a:pt x="2089071" y="369094"/>
                  </a:cubicBezTo>
                  <a:cubicBezTo>
                    <a:pt x="2126386" y="369094"/>
                    <a:pt x="2163684" y="367507"/>
                    <a:pt x="2200990" y="366713"/>
                  </a:cubicBezTo>
                  <a:cubicBezTo>
                    <a:pt x="2306647" y="368826"/>
                    <a:pt x="2284678" y="358243"/>
                    <a:pt x="2336721" y="373857"/>
                  </a:cubicBezTo>
                  <a:cubicBezTo>
                    <a:pt x="2339125" y="374578"/>
                    <a:pt x="2341484" y="375444"/>
                    <a:pt x="2343865" y="376238"/>
                  </a:cubicBezTo>
                  <a:cubicBezTo>
                    <a:pt x="2358946" y="374650"/>
                    <a:pt x="2374072" y="373436"/>
                    <a:pt x="2389109" y="371475"/>
                  </a:cubicBezTo>
                  <a:cubicBezTo>
                    <a:pt x="2392003" y="371098"/>
                    <a:pt x="2402483" y="368125"/>
                    <a:pt x="2405778" y="366713"/>
                  </a:cubicBezTo>
                  <a:cubicBezTo>
                    <a:pt x="2409041" y="365315"/>
                    <a:pt x="2412007" y="363268"/>
                    <a:pt x="2415303" y="361950"/>
                  </a:cubicBezTo>
                  <a:cubicBezTo>
                    <a:pt x="2419964" y="360086"/>
                    <a:pt x="2424782" y="358630"/>
                    <a:pt x="2429590" y="357188"/>
                  </a:cubicBezTo>
                  <a:cubicBezTo>
                    <a:pt x="2442537" y="353304"/>
                    <a:pt x="2446382" y="354080"/>
                    <a:pt x="2462928" y="352425"/>
                  </a:cubicBezTo>
                  <a:cubicBezTo>
                    <a:pt x="2465309" y="351631"/>
                    <a:pt x="2467610" y="350536"/>
                    <a:pt x="2470071" y="350044"/>
                  </a:cubicBezTo>
                  <a:cubicBezTo>
                    <a:pt x="2475575" y="348943"/>
                    <a:pt x="2481415" y="349438"/>
                    <a:pt x="2486740" y="347663"/>
                  </a:cubicBezTo>
                  <a:cubicBezTo>
                    <a:pt x="2528460" y="333756"/>
                    <a:pt x="2467297" y="345743"/>
                    <a:pt x="2512934" y="338138"/>
                  </a:cubicBezTo>
                  <a:cubicBezTo>
                    <a:pt x="2516903" y="336550"/>
                    <a:pt x="2520934" y="335111"/>
                    <a:pt x="2524840" y="333375"/>
                  </a:cubicBezTo>
                  <a:cubicBezTo>
                    <a:pt x="2533604" y="329480"/>
                    <a:pt x="2533123" y="328329"/>
                    <a:pt x="2541509" y="326232"/>
                  </a:cubicBezTo>
                  <a:cubicBezTo>
                    <a:pt x="2554888" y="322887"/>
                    <a:pt x="2552528" y="325485"/>
                    <a:pt x="2565321" y="319088"/>
                  </a:cubicBezTo>
                  <a:cubicBezTo>
                    <a:pt x="2567881" y="317808"/>
                    <a:pt x="2570136" y="315989"/>
                    <a:pt x="2572465" y="314325"/>
                  </a:cubicBezTo>
                  <a:cubicBezTo>
                    <a:pt x="2583159" y="306687"/>
                    <a:pt x="2580478" y="308694"/>
                    <a:pt x="2589134" y="300038"/>
                  </a:cubicBezTo>
                  <a:cubicBezTo>
                    <a:pt x="2590721" y="295275"/>
                    <a:pt x="2592911" y="290673"/>
                    <a:pt x="2593896" y="285750"/>
                  </a:cubicBezTo>
                  <a:cubicBezTo>
                    <a:pt x="2598050" y="264983"/>
                    <a:pt x="2596587" y="259681"/>
                    <a:pt x="2591515" y="238125"/>
                  </a:cubicBezTo>
                  <a:cubicBezTo>
                    <a:pt x="2590365" y="233239"/>
                    <a:pt x="2589538" y="228015"/>
                    <a:pt x="2586753" y="223838"/>
                  </a:cubicBezTo>
                  <a:lnTo>
                    <a:pt x="2581990" y="216694"/>
                  </a:lnTo>
                  <a:cubicBezTo>
                    <a:pt x="2574900" y="195421"/>
                    <a:pt x="2579344" y="210867"/>
                    <a:pt x="2577228" y="164307"/>
                  </a:cubicBezTo>
                  <a:cubicBezTo>
                    <a:pt x="2575532" y="127005"/>
                    <a:pt x="2575443" y="89609"/>
                    <a:pt x="2572465" y="52388"/>
                  </a:cubicBezTo>
                  <a:cubicBezTo>
                    <a:pt x="2571875" y="45010"/>
                    <a:pt x="2565538" y="44522"/>
                    <a:pt x="2560559" y="42863"/>
                  </a:cubicBezTo>
                  <a:cubicBezTo>
                    <a:pt x="2558178" y="41275"/>
                    <a:pt x="2555975" y="39380"/>
                    <a:pt x="2553415" y="38100"/>
                  </a:cubicBezTo>
                  <a:cubicBezTo>
                    <a:pt x="2542629" y="32707"/>
                    <a:pt x="2534634" y="31619"/>
                    <a:pt x="2522459" y="28575"/>
                  </a:cubicBezTo>
                  <a:lnTo>
                    <a:pt x="2512934" y="26194"/>
                  </a:lnTo>
                  <a:cubicBezTo>
                    <a:pt x="2508171" y="23813"/>
                    <a:pt x="2503590" y="21028"/>
                    <a:pt x="2498646" y="19050"/>
                  </a:cubicBezTo>
                  <a:cubicBezTo>
                    <a:pt x="2495607" y="17835"/>
                    <a:pt x="2492129" y="17958"/>
                    <a:pt x="2489121" y="16669"/>
                  </a:cubicBezTo>
                  <a:cubicBezTo>
                    <a:pt x="2486491" y="15542"/>
                    <a:pt x="2484784" y="12468"/>
                    <a:pt x="2481978" y="11907"/>
                  </a:cubicBezTo>
                  <a:cubicBezTo>
                    <a:pt x="2472606" y="10032"/>
                    <a:pt x="2462928" y="10319"/>
                    <a:pt x="2453403" y="9525"/>
                  </a:cubicBezTo>
                  <a:lnTo>
                    <a:pt x="2391490" y="16669"/>
                  </a:lnTo>
                  <a:cubicBezTo>
                    <a:pt x="2388246" y="17102"/>
                    <a:pt x="2385160" y="18340"/>
                    <a:pt x="2381965" y="19050"/>
                  </a:cubicBezTo>
                  <a:cubicBezTo>
                    <a:pt x="2378014" y="19928"/>
                    <a:pt x="2373985" y="20450"/>
                    <a:pt x="2370059" y="21432"/>
                  </a:cubicBezTo>
                  <a:cubicBezTo>
                    <a:pt x="2367624" y="22041"/>
                    <a:pt x="2365400" y="23458"/>
                    <a:pt x="2362915" y="23813"/>
                  </a:cubicBezTo>
                  <a:cubicBezTo>
                    <a:pt x="2354236" y="25053"/>
                    <a:pt x="2345452" y="25400"/>
                    <a:pt x="2336721" y="26194"/>
                  </a:cubicBezTo>
                  <a:cubicBezTo>
                    <a:pt x="2307957" y="37701"/>
                    <a:pt x="2339103" y="26724"/>
                    <a:pt x="2279571" y="33338"/>
                  </a:cubicBezTo>
                  <a:cubicBezTo>
                    <a:pt x="2273066" y="34061"/>
                    <a:pt x="2266836" y="36378"/>
                    <a:pt x="2260521" y="38100"/>
                  </a:cubicBezTo>
                  <a:cubicBezTo>
                    <a:pt x="2258100" y="38760"/>
                    <a:pt x="2255857" y="40091"/>
                    <a:pt x="2253378" y="40482"/>
                  </a:cubicBezTo>
                  <a:cubicBezTo>
                    <a:pt x="2215032" y="46537"/>
                    <a:pt x="2206792" y="45648"/>
                    <a:pt x="2165271" y="47625"/>
                  </a:cubicBezTo>
                  <a:lnTo>
                    <a:pt x="1834278" y="42863"/>
                  </a:lnTo>
                  <a:cubicBezTo>
                    <a:pt x="1819097" y="42354"/>
                    <a:pt x="1807562" y="32877"/>
                    <a:pt x="1793796" y="28575"/>
                  </a:cubicBezTo>
                  <a:cubicBezTo>
                    <a:pt x="1786811" y="26392"/>
                    <a:pt x="1779436" y="25699"/>
                    <a:pt x="1772365" y="23813"/>
                  </a:cubicBezTo>
                  <a:cubicBezTo>
                    <a:pt x="1728128" y="12016"/>
                    <a:pt x="1788978" y="26969"/>
                    <a:pt x="1743790" y="11907"/>
                  </a:cubicBezTo>
                  <a:cubicBezTo>
                    <a:pt x="1736848" y="9593"/>
                    <a:pt x="1729482" y="8820"/>
                    <a:pt x="1722359" y="7144"/>
                  </a:cubicBezTo>
                  <a:cubicBezTo>
                    <a:pt x="1692663" y="157"/>
                    <a:pt x="1713365" y="3388"/>
                    <a:pt x="1679496" y="0"/>
                  </a:cubicBezTo>
                  <a:lnTo>
                    <a:pt x="1610440" y="4763"/>
                  </a:lnTo>
                  <a:cubicBezTo>
                    <a:pt x="1591775" y="6163"/>
                    <a:pt x="1580919" y="7514"/>
                    <a:pt x="1562815" y="9525"/>
                  </a:cubicBezTo>
                  <a:lnTo>
                    <a:pt x="1377078" y="7144"/>
                  </a:lnTo>
                  <a:cubicBezTo>
                    <a:pt x="1358015" y="6770"/>
                    <a:pt x="1338995" y="4763"/>
                    <a:pt x="1319928" y="4763"/>
                  </a:cubicBezTo>
                  <a:cubicBezTo>
                    <a:pt x="1290548" y="4763"/>
                    <a:pt x="1261190" y="6350"/>
                    <a:pt x="1231821" y="7144"/>
                  </a:cubicBezTo>
                  <a:lnTo>
                    <a:pt x="1088946" y="4763"/>
                  </a:lnTo>
                  <a:cubicBezTo>
                    <a:pt x="1061926" y="3901"/>
                    <a:pt x="1035017" y="273"/>
                    <a:pt x="1007984" y="0"/>
                  </a:cubicBezTo>
                  <a:lnTo>
                    <a:pt x="853203" y="2382"/>
                  </a:lnTo>
                  <a:cubicBezTo>
                    <a:pt x="842090" y="3176"/>
                    <a:pt x="830938" y="3533"/>
                    <a:pt x="819865" y="4763"/>
                  </a:cubicBezTo>
                  <a:cubicBezTo>
                    <a:pt x="816612" y="5124"/>
                    <a:pt x="813568" y="6606"/>
                    <a:pt x="810340" y="7144"/>
                  </a:cubicBezTo>
                  <a:cubicBezTo>
                    <a:pt x="804028" y="8196"/>
                    <a:pt x="797625" y="8620"/>
                    <a:pt x="791290" y="9525"/>
                  </a:cubicBezTo>
                  <a:cubicBezTo>
                    <a:pt x="780955" y="11002"/>
                    <a:pt x="770768" y="13940"/>
                    <a:pt x="760334" y="14288"/>
                  </a:cubicBezTo>
                  <a:cubicBezTo>
                    <a:pt x="699244" y="16324"/>
                    <a:pt x="638097" y="15875"/>
                    <a:pt x="576978" y="16669"/>
                  </a:cubicBezTo>
                  <a:cubicBezTo>
                    <a:pt x="504837" y="23227"/>
                    <a:pt x="617459" y="13535"/>
                    <a:pt x="467440" y="21432"/>
                  </a:cubicBezTo>
                  <a:cubicBezTo>
                    <a:pt x="464933" y="21564"/>
                    <a:pt x="462757" y="23321"/>
                    <a:pt x="460296" y="23813"/>
                  </a:cubicBezTo>
                  <a:cubicBezTo>
                    <a:pt x="450827" y="25707"/>
                    <a:pt x="441366" y="28116"/>
                    <a:pt x="431721" y="28575"/>
                  </a:cubicBezTo>
                  <a:lnTo>
                    <a:pt x="381715" y="30957"/>
                  </a:lnTo>
                  <a:cubicBezTo>
                    <a:pt x="363459" y="30163"/>
                    <a:pt x="345145" y="30229"/>
                    <a:pt x="326946" y="28575"/>
                  </a:cubicBezTo>
                  <a:cubicBezTo>
                    <a:pt x="318885" y="27842"/>
                    <a:pt x="311118" y="25144"/>
                    <a:pt x="303134" y="23813"/>
                  </a:cubicBezTo>
                  <a:cubicBezTo>
                    <a:pt x="296822" y="22761"/>
                    <a:pt x="290396" y="22484"/>
                    <a:pt x="284084" y="21432"/>
                  </a:cubicBezTo>
                  <a:cubicBezTo>
                    <a:pt x="271338" y="19308"/>
                    <a:pt x="245984" y="14288"/>
                    <a:pt x="245984" y="14288"/>
                  </a:cubicBezTo>
                  <a:cubicBezTo>
                    <a:pt x="204709" y="15082"/>
                    <a:pt x="163372" y="14280"/>
                    <a:pt x="122159" y="16669"/>
                  </a:cubicBezTo>
                  <a:cubicBezTo>
                    <a:pt x="104203" y="17710"/>
                    <a:pt x="81132" y="23949"/>
                    <a:pt x="62628" y="28575"/>
                  </a:cubicBezTo>
                  <a:cubicBezTo>
                    <a:pt x="62621" y="28577"/>
                    <a:pt x="43585" y="33338"/>
                    <a:pt x="43578" y="33338"/>
                  </a:cubicBezTo>
                  <a:lnTo>
                    <a:pt x="7859" y="35719"/>
                  </a:lnTo>
                  <a:cubicBezTo>
                    <a:pt x="15663" y="40922"/>
                    <a:pt x="20956" y="18257"/>
                    <a:pt x="19765" y="54769"/>
                  </a:cubicBezTo>
                  <a:close/>
                </a:path>
              </a:pathLst>
            </a:custGeom>
            <a:solidFill>
              <a:schemeClr val="lt1"/>
            </a:solidFill>
            <a:ln>
              <a:noFill/>
            </a:ln>
            <a:effectLst>
              <a:outerShdw blurRad="254000" dist="38100" dir="5400000" algn="t" rotWithShape="0">
                <a:srgbClr val="000000">
                  <a:alpha val="1765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lt1"/>
                </a:solidFill>
                <a:latin typeface="Fira Sans"/>
                <a:ea typeface="Fira Sans"/>
                <a:cs typeface="Fira Sans"/>
                <a:sym typeface="Fira Sans"/>
              </a:endParaRPr>
            </a:p>
          </p:txBody>
        </p:sp>
        <p:sp>
          <p:nvSpPr>
            <p:cNvPr id="1382" name="Google Shape;1382;p120"/>
            <p:cNvSpPr txBox="1"/>
            <p:nvPr/>
          </p:nvSpPr>
          <p:spPr>
            <a:xfrm>
              <a:off x="4918008" y="6074957"/>
              <a:ext cx="2525100" cy="8112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700" b="1">
                  <a:solidFill>
                    <a:schemeClr val="dk1"/>
                  </a:solidFill>
                  <a:latin typeface="Fira Sans"/>
                  <a:ea typeface="Fira Sans"/>
                  <a:cs typeface="Fira Sans"/>
                  <a:sym typeface="Fira Sans"/>
                </a:rPr>
                <a:t>Image Scan</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Check Docker Image for Security Vulnerabilities</a:t>
              </a:r>
              <a:endParaRPr sz="1000">
                <a:latin typeface="Fira Sans"/>
                <a:ea typeface="Fira Sans"/>
                <a:cs typeface="Fira Sans"/>
                <a:sym typeface="Fira Sans"/>
              </a:endParaRPr>
            </a:p>
            <a:p>
              <a:pPr marL="0" marR="0" lvl="0" indent="0" algn="l" rtl="0">
                <a:spcBef>
                  <a:spcPts val="0"/>
                </a:spcBef>
                <a:spcAft>
                  <a:spcPts val="0"/>
                </a:spcAft>
                <a:buNone/>
              </a:pPr>
              <a:r>
                <a:rPr lang="en" sz="700" b="1">
                  <a:solidFill>
                    <a:srgbClr val="7F7F7F"/>
                  </a:solidFill>
                  <a:latin typeface="Fira Sans"/>
                  <a:ea typeface="Fira Sans"/>
                  <a:cs typeface="Fira Sans"/>
                  <a:sym typeface="Fira Sans"/>
                </a:rPr>
                <a:t>Triggers:</a:t>
              </a:r>
              <a:r>
                <a:rPr lang="en" sz="700">
                  <a:solidFill>
                    <a:srgbClr val="00B050"/>
                  </a:solidFill>
                  <a:latin typeface="Fira Sans"/>
                  <a:ea typeface="Fira Sans"/>
                  <a:cs typeface="Fira Sans"/>
                  <a:sym typeface="Fira Sans"/>
                </a:rPr>
                <a:t> </a:t>
              </a:r>
              <a:r>
                <a:rPr lang="en" sz="700">
                  <a:solidFill>
                    <a:srgbClr val="A482CB"/>
                  </a:solidFill>
                  <a:latin typeface="Fira Sans"/>
                  <a:ea typeface="Fira Sans"/>
                  <a:cs typeface="Fira Sans"/>
                  <a:sym typeface="Fira Sans"/>
                </a:rPr>
                <a:t>Tags</a:t>
              </a:r>
              <a:endParaRPr sz="1000">
                <a:latin typeface="Fira Sans"/>
                <a:ea typeface="Fira Sans"/>
                <a:cs typeface="Fira Sans"/>
                <a:sym typeface="Fira Sans"/>
              </a:endParaRPr>
            </a:p>
          </p:txBody>
        </p:sp>
      </p:grpSp>
      <p:cxnSp>
        <p:nvCxnSpPr>
          <p:cNvPr id="1383" name="Google Shape;1383;p120"/>
          <p:cNvCxnSpPr>
            <a:endCxn id="1384" idx="3"/>
          </p:cNvCxnSpPr>
          <p:nvPr/>
        </p:nvCxnSpPr>
        <p:spPr>
          <a:xfrm flipH="1">
            <a:off x="1953504" y="4267437"/>
            <a:ext cx="405300" cy="167100"/>
          </a:xfrm>
          <a:prstGeom prst="straightConnector1">
            <a:avLst/>
          </a:prstGeom>
          <a:noFill/>
          <a:ln w="12700" cap="flat" cmpd="sng">
            <a:solidFill>
              <a:schemeClr val="dk1"/>
            </a:solidFill>
            <a:prstDash val="dash"/>
            <a:miter lim="800000"/>
            <a:headEnd type="oval" w="med" len="med"/>
            <a:tailEnd type="none" w="sm" len="sm"/>
          </a:ln>
        </p:spPr>
      </p:cxnSp>
      <p:grpSp>
        <p:nvGrpSpPr>
          <p:cNvPr id="1385" name="Google Shape;1385;p120"/>
          <p:cNvGrpSpPr/>
          <p:nvPr/>
        </p:nvGrpSpPr>
        <p:grpSpPr>
          <a:xfrm>
            <a:off x="226959" y="4150439"/>
            <a:ext cx="1739789" cy="584542"/>
            <a:chOff x="4866560" y="6095755"/>
            <a:chExt cx="2596313" cy="893112"/>
          </a:xfrm>
        </p:grpSpPr>
        <p:sp>
          <p:nvSpPr>
            <p:cNvPr id="1386" name="Google Shape;1386;p120"/>
            <p:cNvSpPr/>
            <p:nvPr/>
          </p:nvSpPr>
          <p:spPr>
            <a:xfrm>
              <a:off x="4866560" y="6095755"/>
              <a:ext cx="2596313" cy="893112"/>
            </a:xfrm>
            <a:custGeom>
              <a:avLst/>
              <a:gdLst/>
              <a:ahLst/>
              <a:cxnLst/>
              <a:rect l="l" t="t" r="r" b="b"/>
              <a:pathLst>
                <a:path w="2596313" h="400050" extrusionOk="0">
                  <a:moveTo>
                    <a:pt x="19765" y="54769"/>
                  </a:moveTo>
                  <a:cubicBezTo>
                    <a:pt x="18574" y="91281"/>
                    <a:pt x="5392" y="187981"/>
                    <a:pt x="715" y="254794"/>
                  </a:cubicBezTo>
                  <a:cubicBezTo>
                    <a:pt x="-1312" y="283745"/>
                    <a:pt x="934" y="286409"/>
                    <a:pt x="7859" y="307182"/>
                  </a:cubicBezTo>
                  <a:cubicBezTo>
                    <a:pt x="9796" y="312993"/>
                    <a:pt x="10386" y="316852"/>
                    <a:pt x="15003" y="321469"/>
                  </a:cubicBezTo>
                  <a:cubicBezTo>
                    <a:pt x="17027" y="323493"/>
                    <a:pt x="19765" y="324644"/>
                    <a:pt x="22146" y="326232"/>
                  </a:cubicBezTo>
                  <a:cubicBezTo>
                    <a:pt x="22940" y="328613"/>
                    <a:pt x="23136" y="331287"/>
                    <a:pt x="24528" y="333375"/>
                  </a:cubicBezTo>
                  <a:cubicBezTo>
                    <a:pt x="26396" y="336177"/>
                    <a:pt x="29084" y="338363"/>
                    <a:pt x="31671" y="340519"/>
                  </a:cubicBezTo>
                  <a:cubicBezTo>
                    <a:pt x="46072" y="352521"/>
                    <a:pt x="54801" y="346339"/>
                    <a:pt x="79296" y="347663"/>
                  </a:cubicBezTo>
                  <a:lnTo>
                    <a:pt x="126921" y="350044"/>
                  </a:lnTo>
                  <a:cubicBezTo>
                    <a:pt x="136446" y="353219"/>
                    <a:pt x="147142" y="353999"/>
                    <a:pt x="155496" y="359569"/>
                  </a:cubicBezTo>
                  <a:cubicBezTo>
                    <a:pt x="171601" y="370307"/>
                    <a:pt x="151650" y="357432"/>
                    <a:pt x="176928" y="371475"/>
                  </a:cubicBezTo>
                  <a:cubicBezTo>
                    <a:pt x="190386" y="378952"/>
                    <a:pt x="177187" y="374517"/>
                    <a:pt x="193596" y="378619"/>
                  </a:cubicBezTo>
                  <a:cubicBezTo>
                    <a:pt x="245534" y="404591"/>
                    <a:pt x="192696" y="379884"/>
                    <a:pt x="343615" y="385763"/>
                  </a:cubicBezTo>
                  <a:cubicBezTo>
                    <a:pt x="383348" y="387311"/>
                    <a:pt x="378674" y="390018"/>
                    <a:pt x="410290" y="395288"/>
                  </a:cubicBezTo>
                  <a:cubicBezTo>
                    <a:pt x="416602" y="396340"/>
                    <a:pt x="423005" y="396764"/>
                    <a:pt x="429340" y="397669"/>
                  </a:cubicBezTo>
                  <a:cubicBezTo>
                    <a:pt x="434120" y="398352"/>
                    <a:pt x="438865" y="399256"/>
                    <a:pt x="443628" y="400050"/>
                  </a:cubicBezTo>
                  <a:lnTo>
                    <a:pt x="743665" y="395288"/>
                  </a:lnTo>
                  <a:cubicBezTo>
                    <a:pt x="946916" y="390870"/>
                    <a:pt x="583361" y="395639"/>
                    <a:pt x="803196" y="388144"/>
                  </a:cubicBezTo>
                  <a:cubicBezTo>
                    <a:pt x="862698" y="386115"/>
                    <a:pt x="922259" y="386557"/>
                    <a:pt x="981790" y="385763"/>
                  </a:cubicBezTo>
                  <a:cubicBezTo>
                    <a:pt x="1018303" y="384175"/>
                    <a:pt x="1055370" y="387537"/>
                    <a:pt x="1091328" y="381000"/>
                  </a:cubicBezTo>
                  <a:cubicBezTo>
                    <a:pt x="1100059" y="379413"/>
                    <a:pt x="1108650" y="376462"/>
                    <a:pt x="1117521" y="376238"/>
                  </a:cubicBezTo>
                  <a:cubicBezTo>
                    <a:pt x="1203222" y="374078"/>
                    <a:pt x="1288971" y="374651"/>
                    <a:pt x="1374696" y="373857"/>
                  </a:cubicBezTo>
                  <a:lnTo>
                    <a:pt x="1443753" y="369094"/>
                  </a:lnTo>
                  <a:cubicBezTo>
                    <a:pt x="1524227" y="363205"/>
                    <a:pt x="1410577" y="370572"/>
                    <a:pt x="1510428" y="364332"/>
                  </a:cubicBezTo>
                  <a:cubicBezTo>
                    <a:pt x="1534240" y="365126"/>
                    <a:pt x="1558113" y="364838"/>
                    <a:pt x="1581865" y="366713"/>
                  </a:cubicBezTo>
                  <a:cubicBezTo>
                    <a:pt x="1588390" y="367228"/>
                    <a:pt x="1594510" y="370127"/>
                    <a:pt x="1600915" y="371475"/>
                  </a:cubicBezTo>
                  <a:cubicBezTo>
                    <a:pt x="1609599" y="373303"/>
                    <a:pt x="1618437" y="374353"/>
                    <a:pt x="1627109" y="376238"/>
                  </a:cubicBezTo>
                  <a:cubicBezTo>
                    <a:pt x="1636703" y="378324"/>
                    <a:pt x="1646056" y="381457"/>
                    <a:pt x="1655684" y="383382"/>
                  </a:cubicBezTo>
                  <a:cubicBezTo>
                    <a:pt x="1673094" y="386864"/>
                    <a:pt x="1663583" y="385191"/>
                    <a:pt x="1684259" y="388144"/>
                  </a:cubicBezTo>
                  <a:cubicBezTo>
                    <a:pt x="1715215" y="387350"/>
                    <a:pt x="1746230" y="387823"/>
                    <a:pt x="1777128" y="385763"/>
                  </a:cubicBezTo>
                  <a:cubicBezTo>
                    <a:pt x="1782137" y="385429"/>
                    <a:pt x="1786653" y="382588"/>
                    <a:pt x="1791415" y="381000"/>
                  </a:cubicBezTo>
                  <a:lnTo>
                    <a:pt x="1798559" y="378619"/>
                  </a:lnTo>
                  <a:cubicBezTo>
                    <a:pt x="1814667" y="373250"/>
                    <a:pt x="1822014" y="369976"/>
                    <a:pt x="1841421" y="369094"/>
                  </a:cubicBezTo>
                  <a:lnTo>
                    <a:pt x="1939053" y="364332"/>
                  </a:lnTo>
                  <a:lnTo>
                    <a:pt x="2065259" y="366713"/>
                  </a:lnTo>
                  <a:cubicBezTo>
                    <a:pt x="2073232" y="366966"/>
                    <a:pt x="2081094" y="369094"/>
                    <a:pt x="2089071" y="369094"/>
                  </a:cubicBezTo>
                  <a:cubicBezTo>
                    <a:pt x="2126386" y="369094"/>
                    <a:pt x="2163684" y="367507"/>
                    <a:pt x="2200990" y="366713"/>
                  </a:cubicBezTo>
                  <a:cubicBezTo>
                    <a:pt x="2306647" y="368826"/>
                    <a:pt x="2284678" y="358243"/>
                    <a:pt x="2336721" y="373857"/>
                  </a:cubicBezTo>
                  <a:cubicBezTo>
                    <a:pt x="2339125" y="374578"/>
                    <a:pt x="2341484" y="375444"/>
                    <a:pt x="2343865" y="376238"/>
                  </a:cubicBezTo>
                  <a:cubicBezTo>
                    <a:pt x="2358946" y="374650"/>
                    <a:pt x="2374072" y="373436"/>
                    <a:pt x="2389109" y="371475"/>
                  </a:cubicBezTo>
                  <a:cubicBezTo>
                    <a:pt x="2392003" y="371098"/>
                    <a:pt x="2402483" y="368125"/>
                    <a:pt x="2405778" y="366713"/>
                  </a:cubicBezTo>
                  <a:cubicBezTo>
                    <a:pt x="2409041" y="365315"/>
                    <a:pt x="2412007" y="363268"/>
                    <a:pt x="2415303" y="361950"/>
                  </a:cubicBezTo>
                  <a:cubicBezTo>
                    <a:pt x="2419964" y="360086"/>
                    <a:pt x="2424782" y="358630"/>
                    <a:pt x="2429590" y="357188"/>
                  </a:cubicBezTo>
                  <a:cubicBezTo>
                    <a:pt x="2442537" y="353304"/>
                    <a:pt x="2446382" y="354080"/>
                    <a:pt x="2462928" y="352425"/>
                  </a:cubicBezTo>
                  <a:cubicBezTo>
                    <a:pt x="2465309" y="351631"/>
                    <a:pt x="2467610" y="350536"/>
                    <a:pt x="2470071" y="350044"/>
                  </a:cubicBezTo>
                  <a:cubicBezTo>
                    <a:pt x="2475575" y="348943"/>
                    <a:pt x="2481415" y="349438"/>
                    <a:pt x="2486740" y="347663"/>
                  </a:cubicBezTo>
                  <a:cubicBezTo>
                    <a:pt x="2528460" y="333756"/>
                    <a:pt x="2467297" y="345743"/>
                    <a:pt x="2512934" y="338138"/>
                  </a:cubicBezTo>
                  <a:cubicBezTo>
                    <a:pt x="2516903" y="336550"/>
                    <a:pt x="2520934" y="335111"/>
                    <a:pt x="2524840" y="333375"/>
                  </a:cubicBezTo>
                  <a:cubicBezTo>
                    <a:pt x="2533604" y="329480"/>
                    <a:pt x="2533123" y="328329"/>
                    <a:pt x="2541509" y="326232"/>
                  </a:cubicBezTo>
                  <a:cubicBezTo>
                    <a:pt x="2554888" y="322887"/>
                    <a:pt x="2552528" y="325485"/>
                    <a:pt x="2565321" y="319088"/>
                  </a:cubicBezTo>
                  <a:cubicBezTo>
                    <a:pt x="2567881" y="317808"/>
                    <a:pt x="2570136" y="315989"/>
                    <a:pt x="2572465" y="314325"/>
                  </a:cubicBezTo>
                  <a:cubicBezTo>
                    <a:pt x="2583159" y="306687"/>
                    <a:pt x="2580478" y="308694"/>
                    <a:pt x="2589134" y="300038"/>
                  </a:cubicBezTo>
                  <a:cubicBezTo>
                    <a:pt x="2590721" y="295275"/>
                    <a:pt x="2592911" y="290673"/>
                    <a:pt x="2593896" y="285750"/>
                  </a:cubicBezTo>
                  <a:cubicBezTo>
                    <a:pt x="2598050" y="264983"/>
                    <a:pt x="2596587" y="259681"/>
                    <a:pt x="2591515" y="238125"/>
                  </a:cubicBezTo>
                  <a:cubicBezTo>
                    <a:pt x="2590365" y="233239"/>
                    <a:pt x="2589538" y="228015"/>
                    <a:pt x="2586753" y="223838"/>
                  </a:cubicBezTo>
                  <a:lnTo>
                    <a:pt x="2581990" y="216694"/>
                  </a:lnTo>
                  <a:cubicBezTo>
                    <a:pt x="2574900" y="195421"/>
                    <a:pt x="2579344" y="210867"/>
                    <a:pt x="2577228" y="164307"/>
                  </a:cubicBezTo>
                  <a:cubicBezTo>
                    <a:pt x="2575532" y="127005"/>
                    <a:pt x="2575443" y="89609"/>
                    <a:pt x="2572465" y="52388"/>
                  </a:cubicBezTo>
                  <a:cubicBezTo>
                    <a:pt x="2571875" y="45010"/>
                    <a:pt x="2565538" y="44522"/>
                    <a:pt x="2560559" y="42863"/>
                  </a:cubicBezTo>
                  <a:cubicBezTo>
                    <a:pt x="2558178" y="41275"/>
                    <a:pt x="2555975" y="39380"/>
                    <a:pt x="2553415" y="38100"/>
                  </a:cubicBezTo>
                  <a:cubicBezTo>
                    <a:pt x="2542629" y="32707"/>
                    <a:pt x="2534634" y="31619"/>
                    <a:pt x="2522459" y="28575"/>
                  </a:cubicBezTo>
                  <a:lnTo>
                    <a:pt x="2512934" y="26194"/>
                  </a:lnTo>
                  <a:cubicBezTo>
                    <a:pt x="2508171" y="23813"/>
                    <a:pt x="2503590" y="21028"/>
                    <a:pt x="2498646" y="19050"/>
                  </a:cubicBezTo>
                  <a:cubicBezTo>
                    <a:pt x="2495607" y="17835"/>
                    <a:pt x="2492129" y="17958"/>
                    <a:pt x="2489121" y="16669"/>
                  </a:cubicBezTo>
                  <a:cubicBezTo>
                    <a:pt x="2486491" y="15542"/>
                    <a:pt x="2484784" y="12468"/>
                    <a:pt x="2481978" y="11907"/>
                  </a:cubicBezTo>
                  <a:cubicBezTo>
                    <a:pt x="2472606" y="10032"/>
                    <a:pt x="2462928" y="10319"/>
                    <a:pt x="2453403" y="9525"/>
                  </a:cubicBezTo>
                  <a:lnTo>
                    <a:pt x="2391490" y="16669"/>
                  </a:lnTo>
                  <a:cubicBezTo>
                    <a:pt x="2388246" y="17102"/>
                    <a:pt x="2385160" y="18340"/>
                    <a:pt x="2381965" y="19050"/>
                  </a:cubicBezTo>
                  <a:cubicBezTo>
                    <a:pt x="2378014" y="19928"/>
                    <a:pt x="2373985" y="20450"/>
                    <a:pt x="2370059" y="21432"/>
                  </a:cubicBezTo>
                  <a:cubicBezTo>
                    <a:pt x="2367624" y="22041"/>
                    <a:pt x="2365400" y="23458"/>
                    <a:pt x="2362915" y="23813"/>
                  </a:cubicBezTo>
                  <a:cubicBezTo>
                    <a:pt x="2354236" y="25053"/>
                    <a:pt x="2345452" y="25400"/>
                    <a:pt x="2336721" y="26194"/>
                  </a:cubicBezTo>
                  <a:cubicBezTo>
                    <a:pt x="2307957" y="37701"/>
                    <a:pt x="2339103" y="26724"/>
                    <a:pt x="2279571" y="33338"/>
                  </a:cubicBezTo>
                  <a:cubicBezTo>
                    <a:pt x="2273066" y="34061"/>
                    <a:pt x="2266836" y="36378"/>
                    <a:pt x="2260521" y="38100"/>
                  </a:cubicBezTo>
                  <a:cubicBezTo>
                    <a:pt x="2258100" y="38760"/>
                    <a:pt x="2255857" y="40091"/>
                    <a:pt x="2253378" y="40482"/>
                  </a:cubicBezTo>
                  <a:cubicBezTo>
                    <a:pt x="2215032" y="46537"/>
                    <a:pt x="2206792" y="45648"/>
                    <a:pt x="2165271" y="47625"/>
                  </a:cubicBezTo>
                  <a:lnTo>
                    <a:pt x="1834278" y="42863"/>
                  </a:lnTo>
                  <a:cubicBezTo>
                    <a:pt x="1819097" y="42354"/>
                    <a:pt x="1807562" y="32877"/>
                    <a:pt x="1793796" y="28575"/>
                  </a:cubicBezTo>
                  <a:cubicBezTo>
                    <a:pt x="1786811" y="26392"/>
                    <a:pt x="1779436" y="25699"/>
                    <a:pt x="1772365" y="23813"/>
                  </a:cubicBezTo>
                  <a:cubicBezTo>
                    <a:pt x="1728128" y="12016"/>
                    <a:pt x="1788978" y="26969"/>
                    <a:pt x="1743790" y="11907"/>
                  </a:cubicBezTo>
                  <a:cubicBezTo>
                    <a:pt x="1736848" y="9593"/>
                    <a:pt x="1729482" y="8820"/>
                    <a:pt x="1722359" y="7144"/>
                  </a:cubicBezTo>
                  <a:cubicBezTo>
                    <a:pt x="1692663" y="157"/>
                    <a:pt x="1713365" y="3388"/>
                    <a:pt x="1679496" y="0"/>
                  </a:cubicBezTo>
                  <a:lnTo>
                    <a:pt x="1610440" y="4763"/>
                  </a:lnTo>
                  <a:cubicBezTo>
                    <a:pt x="1591775" y="6163"/>
                    <a:pt x="1580919" y="7514"/>
                    <a:pt x="1562815" y="9525"/>
                  </a:cubicBezTo>
                  <a:lnTo>
                    <a:pt x="1377078" y="7144"/>
                  </a:lnTo>
                  <a:cubicBezTo>
                    <a:pt x="1358015" y="6770"/>
                    <a:pt x="1338995" y="4763"/>
                    <a:pt x="1319928" y="4763"/>
                  </a:cubicBezTo>
                  <a:cubicBezTo>
                    <a:pt x="1290548" y="4763"/>
                    <a:pt x="1261190" y="6350"/>
                    <a:pt x="1231821" y="7144"/>
                  </a:cubicBezTo>
                  <a:lnTo>
                    <a:pt x="1088946" y="4763"/>
                  </a:lnTo>
                  <a:cubicBezTo>
                    <a:pt x="1061926" y="3901"/>
                    <a:pt x="1035017" y="273"/>
                    <a:pt x="1007984" y="0"/>
                  </a:cubicBezTo>
                  <a:lnTo>
                    <a:pt x="853203" y="2382"/>
                  </a:lnTo>
                  <a:cubicBezTo>
                    <a:pt x="842090" y="3176"/>
                    <a:pt x="830938" y="3533"/>
                    <a:pt x="819865" y="4763"/>
                  </a:cubicBezTo>
                  <a:cubicBezTo>
                    <a:pt x="816612" y="5124"/>
                    <a:pt x="813568" y="6606"/>
                    <a:pt x="810340" y="7144"/>
                  </a:cubicBezTo>
                  <a:cubicBezTo>
                    <a:pt x="804028" y="8196"/>
                    <a:pt x="797625" y="8620"/>
                    <a:pt x="791290" y="9525"/>
                  </a:cubicBezTo>
                  <a:cubicBezTo>
                    <a:pt x="780955" y="11002"/>
                    <a:pt x="770768" y="13940"/>
                    <a:pt x="760334" y="14288"/>
                  </a:cubicBezTo>
                  <a:cubicBezTo>
                    <a:pt x="699244" y="16324"/>
                    <a:pt x="638097" y="15875"/>
                    <a:pt x="576978" y="16669"/>
                  </a:cubicBezTo>
                  <a:cubicBezTo>
                    <a:pt x="504837" y="23227"/>
                    <a:pt x="617459" y="13535"/>
                    <a:pt x="467440" y="21432"/>
                  </a:cubicBezTo>
                  <a:cubicBezTo>
                    <a:pt x="464933" y="21564"/>
                    <a:pt x="462757" y="23321"/>
                    <a:pt x="460296" y="23813"/>
                  </a:cubicBezTo>
                  <a:cubicBezTo>
                    <a:pt x="450827" y="25707"/>
                    <a:pt x="441366" y="28116"/>
                    <a:pt x="431721" y="28575"/>
                  </a:cubicBezTo>
                  <a:lnTo>
                    <a:pt x="381715" y="30957"/>
                  </a:lnTo>
                  <a:cubicBezTo>
                    <a:pt x="363459" y="30163"/>
                    <a:pt x="345145" y="30229"/>
                    <a:pt x="326946" y="28575"/>
                  </a:cubicBezTo>
                  <a:cubicBezTo>
                    <a:pt x="318885" y="27842"/>
                    <a:pt x="311118" y="25144"/>
                    <a:pt x="303134" y="23813"/>
                  </a:cubicBezTo>
                  <a:cubicBezTo>
                    <a:pt x="296822" y="22761"/>
                    <a:pt x="290396" y="22484"/>
                    <a:pt x="284084" y="21432"/>
                  </a:cubicBezTo>
                  <a:cubicBezTo>
                    <a:pt x="271338" y="19308"/>
                    <a:pt x="245984" y="14288"/>
                    <a:pt x="245984" y="14288"/>
                  </a:cubicBezTo>
                  <a:cubicBezTo>
                    <a:pt x="204709" y="15082"/>
                    <a:pt x="163372" y="14280"/>
                    <a:pt x="122159" y="16669"/>
                  </a:cubicBezTo>
                  <a:cubicBezTo>
                    <a:pt x="104203" y="17710"/>
                    <a:pt x="81132" y="23949"/>
                    <a:pt x="62628" y="28575"/>
                  </a:cubicBezTo>
                  <a:cubicBezTo>
                    <a:pt x="62621" y="28577"/>
                    <a:pt x="43585" y="33338"/>
                    <a:pt x="43578" y="33338"/>
                  </a:cubicBezTo>
                  <a:lnTo>
                    <a:pt x="7859" y="35719"/>
                  </a:lnTo>
                  <a:cubicBezTo>
                    <a:pt x="15663" y="40922"/>
                    <a:pt x="20956" y="18257"/>
                    <a:pt x="19765" y="54769"/>
                  </a:cubicBezTo>
                  <a:close/>
                </a:path>
              </a:pathLst>
            </a:custGeom>
            <a:solidFill>
              <a:schemeClr val="lt1"/>
            </a:solidFill>
            <a:ln>
              <a:noFill/>
            </a:ln>
            <a:effectLst>
              <a:outerShdw blurRad="254000" dist="38100" dir="5400000" algn="t" rotWithShape="0">
                <a:srgbClr val="000000">
                  <a:alpha val="1765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lt1"/>
                </a:solidFill>
                <a:latin typeface="Fira Sans"/>
                <a:ea typeface="Fira Sans"/>
                <a:cs typeface="Fira Sans"/>
                <a:sym typeface="Fira Sans"/>
              </a:endParaRPr>
            </a:p>
          </p:txBody>
        </p:sp>
        <p:sp>
          <p:nvSpPr>
            <p:cNvPr id="1384" name="Google Shape;1384;p120"/>
            <p:cNvSpPr txBox="1"/>
            <p:nvPr/>
          </p:nvSpPr>
          <p:spPr>
            <a:xfrm>
              <a:off x="4918008" y="6124224"/>
              <a:ext cx="2525100" cy="8112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700" b="1">
                  <a:solidFill>
                    <a:schemeClr val="dk1"/>
                  </a:solidFill>
                  <a:latin typeface="Fira Sans"/>
                  <a:ea typeface="Fira Sans"/>
                  <a:cs typeface="Fira Sans"/>
                  <a:sym typeface="Fira Sans"/>
                </a:rPr>
                <a:t>Vulnerability Scan</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Check NPM dependencies for Security Vulnerabilities</a:t>
              </a:r>
              <a:endParaRPr sz="1000">
                <a:latin typeface="Fira Sans"/>
                <a:ea typeface="Fira Sans"/>
                <a:cs typeface="Fira Sans"/>
                <a:sym typeface="Fira Sans"/>
              </a:endParaRPr>
            </a:p>
            <a:p>
              <a:pPr marL="0" marR="0" lvl="0" indent="0" algn="l" rtl="0">
                <a:spcBef>
                  <a:spcPts val="0"/>
                </a:spcBef>
                <a:spcAft>
                  <a:spcPts val="0"/>
                </a:spcAft>
                <a:buNone/>
              </a:pPr>
              <a:r>
                <a:rPr lang="en" sz="700" b="1">
                  <a:solidFill>
                    <a:srgbClr val="7F7F7F"/>
                  </a:solidFill>
                  <a:latin typeface="Fira Sans"/>
                  <a:ea typeface="Fira Sans"/>
                  <a:cs typeface="Fira Sans"/>
                  <a:sym typeface="Fira Sans"/>
                </a:rPr>
                <a:t>Triggers: </a:t>
              </a:r>
              <a:r>
                <a:rPr lang="en" sz="700">
                  <a:solidFill>
                    <a:srgbClr val="FF5D00"/>
                  </a:solidFill>
                  <a:latin typeface="Fira Sans"/>
                  <a:ea typeface="Fira Sans"/>
                  <a:cs typeface="Fira Sans"/>
                  <a:sym typeface="Fira Sans"/>
                </a:rPr>
                <a:t>PRs</a:t>
              </a:r>
              <a:r>
                <a:rPr lang="en" sz="700">
                  <a:solidFill>
                    <a:srgbClr val="00B050"/>
                  </a:solidFill>
                  <a:latin typeface="Fira Sans"/>
                  <a:ea typeface="Fira Sans"/>
                  <a:cs typeface="Fira Sans"/>
                  <a:sym typeface="Fira Sans"/>
                </a:rPr>
                <a:t>, </a:t>
              </a:r>
              <a:r>
                <a:rPr lang="en" sz="700">
                  <a:solidFill>
                    <a:srgbClr val="A482CB"/>
                  </a:solidFill>
                  <a:latin typeface="Fira Sans"/>
                  <a:ea typeface="Fira Sans"/>
                  <a:cs typeface="Fira Sans"/>
                  <a:sym typeface="Fira Sans"/>
                </a:rPr>
                <a:t>Tags</a:t>
              </a:r>
              <a:endParaRPr sz="1000">
                <a:latin typeface="Fira Sans"/>
                <a:ea typeface="Fira Sans"/>
                <a:cs typeface="Fira Sans"/>
                <a:sym typeface="Fira Sans"/>
              </a:endParaRPr>
            </a:p>
          </p:txBody>
        </p:sp>
      </p:grpSp>
      <p:cxnSp>
        <p:nvCxnSpPr>
          <p:cNvPr id="1387" name="Google Shape;1387;p120"/>
          <p:cNvCxnSpPr/>
          <p:nvPr/>
        </p:nvCxnSpPr>
        <p:spPr>
          <a:xfrm rot="10800000" flipH="1">
            <a:off x="3693638" y="2228026"/>
            <a:ext cx="866700" cy="896400"/>
          </a:xfrm>
          <a:prstGeom prst="straightConnector1">
            <a:avLst/>
          </a:prstGeom>
          <a:noFill/>
          <a:ln w="12700" cap="flat" cmpd="sng">
            <a:solidFill>
              <a:schemeClr val="dk1"/>
            </a:solidFill>
            <a:prstDash val="dash"/>
            <a:miter lim="800000"/>
            <a:headEnd type="oval" w="med" len="med"/>
            <a:tailEnd type="none" w="sm" len="sm"/>
          </a:ln>
        </p:spPr>
      </p:cxnSp>
      <p:grpSp>
        <p:nvGrpSpPr>
          <p:cNvPr id="1388" name="Google Shape;1388;p120"/>
          <p:cNvGrpSpPr/>
          <p:nvPr/>
        </p:nvGrpSpPr>
        <p:grpSpPr>
          <a:xfrm>
            <a:off x="3799554" y="1889713"/>
            <a:ext cx="1739789" cy="530930"/>
            <a:chOff x="4866560" y="6074957"/>
            <a:chExt cx="2596313" cy="811200"/>
          </a:xfrm>
        </p:grpSpPr>
        <p:sp>
          <p:nvSpPr>
            <p:cNvPr id="1389" name="Google Shape;1389;p120"/>
            <p:cNvSpPr/>
            <p:nvPr/>
          </p:nvSpPr>
          <p:spPr>
            <a:xfrm>
              <a:off x="4866560" y="6095755"/>
              <a:ext cx="2596313" cy="778097"/>
            </a:xfrm>
            <a:custGeom>
              <a:avLst/>
              <a:gdLst/>
              <a:ahLst/>
              <a:cxnLst/>
              <a:rect l="l" t="t" r="r" b="b"/>
              <a:pathLst>
                <a:path w="2596313" h="400050" extrusionOk="0">
                  <a:moveTo>
                    <a:pt x="19765" y="54769"/>
                  </a:moveTo>
                  <a:cubicBezTo>
                    <a:pt x="18574" y="91281"/>
                    <a:pt x="5392" y="187981"/>
                    <a:pt x="715" y="254794"/>
                  </a:cubicBezTo>
                  <a:cubicBezTo>
                    <a:pt x="-1312" y="283745"/>
                    <a:pt x="934" y="286409"/>
                    <a:pt x="7859" y="307182"/>
                  </a:cubicBezTo>
                  <a:cubicBezTo>
                    <a:pt x="9796" y="312993"/>
                    <a:pt x="10386" y="316852"/>
                    <a:pt x="15003" y="321469"/>
                  </a:cubicBezTo>
                  <a:cubicBezTo>
                    <a:pt x="17027" y="323493"/>
                    <a:pt x="19765" y="324644"/>
                    <a:pt x="22146" y="326232"/>
                  </a:cubicBezTo>
                  <a:cubicBezTo>
                    <a:pt x="22940" y="328613"/>
                    <a:pt x="23136" y="331287"/>
                    <a:pt x="24528" y="333375"/>
                  </a:cubicBezTo>
                  <a:cubicBezTo>
                    <a:pt x="26396" y="336177"/>
                    <a:pt x="29084" y="338363"/>
                    <a:pt x="31671" y="340519"/>
                  </a:cubicBezTo>
                  <a:cubicBezTo>
                    <a:pt x="46072" y="352521"/>
                    <a:pt x="54801" y="346339"/>
                    <a:pt x="79296" y="347663"/>
                  </a:cubicBezTo>
                  <a:lnTo>
                    <a:pt x="126921" y="350044"/>
                  </a:lnTo>
                  <a:cubicBezTo>
                    <a:pt x="136446" y="353219"/>
                    <a:pt x="147142" y="353999"/>
                    <a:pt x="155496" y="359569"/>
                  </a:cubicBezTo>
                  <a:cubicBezTo>
                    <a:pt x="171601" y="370307"/>
                    <a:pt x="151650" y="357432"/>
                    <a:pt x="176928" y="371475"/>
                  </a:cubicBezTo>
                  <a:cubicBezTo>
                    <a:pt x="190386" y="378952"/>
                    <a:pt x="177187" y="374517"/>
                    <a:pt x="193596" y="378619"/>
                  </a:cubicBezTo>
                  <a:cubicBezTo>
                    <a:pt x="245534" y="404591"/>
                    <a:pt x="192696" y="379884"/>
                    <a:pt x="343615" y="385763"/>
                  </a:cubicBezTo>
                  <a:cubicBezTo>
                    <a:pt x="383348" y="387311"/>
                    <a:pt x="378674" y="390018"/>
                    <a:pt x="410290" y="395288"/>
                  </a:cubicBezTo>
                  <a:cubicBezTo>
                    <a:pt x="416602" y="396340"/>
                    <a:pt x="423005" y="396764"/>
                    <a:pt x="429340" y="397669"/>
                  </a:cubicBezTo>
                  <a:cubicBezTo>
                    <a:pt x="434120" y="398352"/>
                    <a:pt x="438865" y="399256"/>
                    <a:pt x="443628" y="400050"/>
                  </a:cubicBezTo>
                  <a:lnTo>
                    <a:pt x="743665" y="395288"/>
                  </a:lnTo>
                  <a:cubicBezTo>
                    <a:pt x="946916" y="390870"/>
                    <a:pt x="583361" y="395639"/>
                    <a:pt x="803196" y="388144"/>
                  </a:cubicBezTo>
                  <a:cubicBezTo>
                    <a:pt x="862698" y="386115"/>
                    <a:pt x="922259" y="386557"/>
                    <a:pt x="981790" y="385763"/>
                  </a:cubicBezTo>
                  <a:cubicBezTo>
                    <a:pt x="1018303" y="384175"/>
                    <a:pt x="1055370" y="387537"/>
                    <a:pt x="1091328" y="381000"/>
                  </a:cubicBezTo>
                  <a:cubicBezTo>
                    <a:pt x="1100059" y="379413"/>
                    <a:pt x="1108650" y="376462"/>
                    <a:pt x="1117521" y="376238"/>
                  </a:cubicBezTo>
                  <a:cubicBezTo>
                    <a:pt x="1203222" y="374078"/>
                    <a:pt x="1288971" y="374651"/>
                    <a:pt x="1374696" y="373857"/>
                  </a:cubicBezTo>
                  <a:lnTo>
                    <a:pt x="1443753" y="369094"/>
                  </a:lnTo>
                  <a:cubicBezTo>
                    <a:pt x="1524227" y="363205"/>
                    <a:pt x="1410577" y="370572"/>
                    <a:pt x="1510428" y="364332"/>
                  </a:cubicBezTo>
                  <a:cubicBezTo>
                    <a:pt x="1534240" y="365126"/>
                    <a:pt x="1558113" y="364838"/>
                    <a:pt x="1581865" y="366713"/>
                  </a:cubicBezTo>
                  <a:cubicBezTo>
                    <a:pt x="1588390" y="367228"/>
                    <a:pt x="1594510" y="370127"/>
                    <a:pt x="1600915" y="371475"/>
                  </a:cubicBezTo>
                  <a:cubicBezTo>
                    <a:pt x="1609599" y="373303"/>
                    <a:pt x="1618437" y="374353"/>
                    <a:pt x="1627109" y="376238"/>
                  </a:cubicBezTo>
                  <a:cubicBezTo>
                    <a:pt x="1636703" y="378324"/>
                    <a:pt x="1646056" y="381457"/>
                    <a:pt x="1655684" y="383382"/>
                  </a:cubicBezTo>
                  <a:cubicBezTo>
                    <a:pt x="1673094" y="386864"/>
                    <a:pt x="1663583" y="385191"/>
                    <a:pt x="1684259" y="388144"/>
                  </a:cubicBezTo>
                  <a:cubicBezTo>
                    <a:pt x="1715215" y="387350"/>
                    <a:pt x="1746230" y="387823"/>
                    <a:pt x="1777128" y="385763"/>
                  </a:cubicBezTo>
                  <a:cubicBezTo>
                    <a:pt x="1782137" y="385429"/>
                    <a:pt x="1786653" y="382588"/>
                    <a:pt x="1791415" y="381000"/>
                  </a:cubicBezTo>
                  <a:lnTo>
                    <a:pt x="1798559" y="378619"/>
                  </a:lnTo>
                  <a:cubicBezTo>
                    <a:pt x="1814667" y="373250"/>
                    <a:pt x="1822014" y="369976"/>
                    <a:pt x="1841421" y="369094"/>
                  </a:cubicBezTo>
                  <a:lnTo>
                    <a:pt x="1939053" y="364332"/>
                  </a:lnTo>
                  <a:lnTo>
                    <a:pt x="2065259" y="366713"/>
                  </a:lnTo>
                  <a:cubicBezTo>
                    <a:pt x="2073232" y="366966"/>
                    <a:pt x="2081094" y="369094"/>
                    <a:pt x="2089071" y="369094"/>
                  </a:cubicBezTo>
                  <a:cubicBezTo>
                    <a:pt x="2126386" y="369094"/>
                    <a:pt x="2163684" y="367507"/>
                    <a:pt x="2200990" y="366713"/>
                  </a:cubicBezTo>
                  <a:cubicBezTo>
                    <a:pt x="2306647" y="368826"/>
                    <a:pt x="2284678" y="358243"/>
                    <a:pt x="2336721" y="373857"/>
                  </a:cubicBezTo>
                  <a:cubicBezTo>
                    <a:pt x="2339125" y="374578"/>
                    <a:pt x="2341484" y="375444"/>
                    <a:pt x="2343865" y="376238"/>
                  </a:cubicBezTo>
                  <a:cubicBezTo>
                    <a:pt x="2358946" y="374650"/>
                    <a:pt x="2374072" y="373436"/>
                    <a:pt x="2389109" y="371475"/>
                  </a:cubicBezTo>
                  <a:cubicBezTo>
                    <a:pt x="2392003" y="371098"/>
                    <a:pt x="2402483" y="368125"/>
                    <a:pt x="2405778" y="366713"/>
                  </a:cubicBezTo>
                  <a:cubicBezTo>
                    <a:pt x="2409041" y="365315"/>
                    <a:pt x="2412007" y="363268"/>
                    <a:pt x="2415303" y="361950"/>
                  </a:cubicBezTo>
                  <a:cubicBezTo>
                    <a:pt x="2419964" y="360086"/>
                    <a:pt x="2424782" y="358630"/>
                    <a:pt x="2429590" y="357188"/>
                  </a:cubicBezTo>
                  <a:cubicBezTo>
                    <a:pt x="2442537" y="353304"/>
                    <a:pt x="2446382" y="354080"/>
                    <a:pt x="2462928" y="352425"/>
                  </a:cubicBezTo>
                  <a:cubicBezTo>
                    <a:pt x="2465309" y="351631"/>
                    <a:pt x="2467610" y="350536"/>
                    <a:pt x="2470071" y="350044"/>
                  </a:cubicBezTo>
                  <a:cubicBezTo>
                    <a:pt x="2475575" y="348943"/>
                    <a:pt x="2481415" y="349438"/>
                    <a:pt x="2486740" y="347663"/>
                  </a:cubicBezTo>
                  <a:cubicBezTo>
                    <a:pt x="2528460" y="333756"/>
                    <a:pt x="2467297" y="345743"/>
                    <a:pt x="2512934" y="338138"/>
                  </a:cubicBezTo>
                  <a:cubicBezTo>
                    <a:pt x="2516903" y="336550"/>
                    <a:pt x="2520934" y="335111"/>
                    <a:pt x="2524840" y="333375"/>
                  </a:cubicBezTo>
                  <a:cubicBezTo>
                    <a:pt x="2533604" y="329480"/>
                    <a:pt x="2533123" y="328329"/>
                    <a:pt x="2541509" y="326232"/>
                  </a:cubicBezTo>
                  <a:cubicBezTo>
                    <a:pt x="2554888" y="322887"/>
                    <a:pt x="2552528" y="325485"/>
                    <a:pt x="2565321" y="319088"/>
                  </a:cubicBezTo>
                  <a:cubicBezTo>
                    <a:pt x="2567881" y="317808"/>
                    <a:pt x="2570136" y="315989"/>
                    <a:pt x="2572465" y="314325"/>
                  </a:cubicBezTo>
                  <a:cubicBezTo>
                    <a:pt x="2583159" y="306687"/>
                    <a:pt x="2580478" y="308694"/>
                    <a:pt x="2589134" y="300038"/>
                  </a:cubicBezTo>
                  <a:cubicBezTo>
                    <a:pt x="2590721" y="295275"/>
                    <a:pt x="2592911" y="290673"/>
                    <a:pt x="2593896" y="285750"/>
                  </a:cubicBezTo>
                  <a:cubicBezTo>
                    <a:pt x="2598050" y="264983"/>
                    <a:pt x="2596587" y="259681"/>
                    <a:pt x="2591515" y="238125"/>
                  </a:cubicBezTo>
                  <a:cubicBezTo>
                    <a:pt x="2590365" y="233239"/>
                    <a:pt x="2589538" y="228015"/>
                    <a:pt x="2586753" y="223838"/>
                  </a:cubicBezTo>
                  <a:lnTo>
                    <a:pt x="2581990" y="216694"/>
                  </a:lnTo>
                  <a:cubicBezTo>
                    <a:pt x="2574900" y="195421"/>
                    <a:pt x="2579344" y="210867"/>
                    <a:pt x="2577228" y="164307"/>
                  </a:cubicBezTo>
                  <a:cubicBezTo>
                    <a:pt x="2575532" y="127005"/>
                    <a:pt x="2575443" y="89609"/>
                    <a:pt x="2572465" y="52388"/>
                  </a:cubicBezTo>
                  <a:cubicBezTo>
                    <a:pt x="2571875" y="45010"/>
                    <a:pt x="2565538" y="44522"/>
                    <a:pt x="2560559" y="42863"/>
                  </a:cubicBezTo>
                  <a:cubicBezTo>
                    <a:pt x="2558178" y="41275"/>
                    <a:pt x="2555975" y="39380"/>
                    <a:pt x="2553415" y="38100"/>
                  </a:cubicBezTo>
                  <a:cubicBezTo>
                    <a:pt x="2542629" y="32707"/>
                    <a:pt x="2534634" y="31619"/>
                    <a:pt x="2522459" y="28575"/>
                  </a:cubicBezTo>
                  <a:lnTo>
                    <a:pt x="2512934" y="26194"/>
                  </a:lnTo>
                  <a:cubicBezTo>
                    <a:pt x="2508171" y="23813"/>
                    <a:pt x="2503590" y="21028"/>
                    <a:pt x="2498646" y="19050"/>
                  </a:cubicBezTo>
                  <a:cubicBezTo>
                    <a:pt x="2495607" y="17835"/>
                    <a:pt x="2492129" y="17958"/>
                    <a:pt x="2489121" y="16669"/>
                  </a:cubicBezTo>
                  <a:cubicBezTo>
                    <a:pt x="2486491" y="15542"/>
                    <a:pt x="2484784" y="12468"/>
                    <a:pt x="2481978" y="11907"/>
                  </a:cubicBezTo>
                  <a:cubicBezTo>
                    <a:pt x="2472606" y="10032"/>
                    <a:pt x="2462928" y="10319"/>
                    <a:pt x="2453403" y="9525"/>
                  </a:cubicBezTo>
                  <a:lnTo>
                    <a:pt x="2391490" y="16669"/>
                  </a:lnTo>
                  <a:cubicBezTo>
                    <a:pt x="2388246" y="17102"/>
                    <a:pt x="2385160" y="18340"/>
                    <a:pt x="2381965" y="19050"/>
                  </a:cubicBezTo>
                  <a:cubicBezTo>
                    <a:pt x="2378014" y="19928"/>
                    <a:pt x="2373985" y="20450"/>
                    <a:pt x="2370059" y="21432"/>
                  </a:cubicBezTo>
                  <a:cubicBezTo>
                    <a:pt x="2367624" y="22041"/>
                    <a:pt x="2365400" y="23458"/>
                    <a:pt x="2362915" y="23813"/>
                  </a:cubicBezTo>
                  <a:cubicBezTo>
                    <a:pt x="2354236" y="25053"/>
                    <a:pt x="2345452" y="25400"/>
                    <a:pt x="2336721" y="26194"/>
                  </a:cubicBezTo>
                  <a:cubicBezTo>
                    <a:pt x="2307957" y="37701"/>
                    <a:pt x="2339103" y="26724"/>
                    <a:pt x="2279571" y="33338"/>
                  </a:cubicBezTo>
                  <a:cubicBezTo>
                    <a:pt x="2273066" y="34061"/>
                    <a:pt x="2266836" y="36378"/>
                    <a:pt x="2260521" y="38100"/>
                  </a:cubicBezTo>
                  <a:cubicBezTo>
                    <a:pt x="2258100" y="38760"/>
                    <a:pt x="2255857" y="40091"/>
                    <a:pt x="2253378" y="40482"/>
                  </a:cubicBezTo>
                  <a:cubicBezTo>
                    <a:pt x="2215032" y="46537"/>
                    <a:pt x="2206792" y="45648"/>
                    <a:pt x="2165271" y="47625"/>
                  </a:cubicBezTo>
                  <a:lnTo>
                    <a:pt x="1834278" y="42863"/>
                  </a:lnTo>
                  <a:cubicBezTo>
                    <a:pt x="1819097" y="42354"/>
                    <a:pt x="1807562" y="32877"/>
                    <a:pt x="1793796" y="28575"/>
                  </a:cubicBezTo>
                  <a:cubicBezTo>
                    <a:pt x="1786811" y="26392"/>
                    <a:pt x="1779436" y="25699"/>
                    <a:pt x="1772365" y="23813"/>
                  </a:cubicBezTo>
                  <a:cubicBezTo>
                    <a:pt x="1728128" y="12016"/>
                    <a:pt x="1788978" y="26969"/>
                    <a:pt x="1743790" y="11907"/>
                  </a:cubicBezTo>
                  <a:cubicBezTo>
                    <a:pt x="1736848" y="9593"/>
                    <a:pt x="1729482" y="8820"/>
                    <a:pt x="1722359" y="7144"/>
                  </a:cubicBezTo>
                  <a:cubicBezTo>
                    <a:pt x="1692663" y="157"/>
                    <a:pt x="1713365" y="3388"/>
                    <a:pt x="1679496" y="0"/>
                  </a:cubicBezTo>
                  <a:lnTo>
                    <a:pt x="1610440" y="4763"/>
                  </a:lnTo>
                  <a:cubicBezTo>
                    <a:pt x="1591775" y="6163"/>
                    <a:pt x="1580919" y="7514"/>
                    <a:pt x="1562815" y="9525"/>
                  </a:cubicBezTo>
                  <a:lnTo>
                    <a:pt x="1377078" y="7144"/>
                  </a:lnTo>
                  <a:cubicBezTo>
                    <a:pt x="1358015" y="6770"/>
                    <a:pt x="1338995" y="4763"/>
                    <a:pt x="1319928" y="4763"/>
                  </a:cubicBezTo>
                  <a:cubicBezTo>
                    <a:pt x="1290548" y="4763"/>
                    <a:pt x="1261190" y="6350"/>
                    <a:pt x="1231821" y="7144"/>
                  </a:cubicBezTo>
                  <a:lnTo>
                    <a:pt x="1088946" y="4763"/>
                  </a:lnTo>
                  <a:cubicBezTo>
                    <a:pt x="1061926" y="3901"/>
                    <a:pt x="1035017" y="273"/>
                    <a:pt x="1007984" y="0"/>
                  </a:cubicBezTo>
                  <a:lnTo>
                    <a:pt x="853203" y="2382"/>
                  </a:lnTo>
                  <a:cubicBezTo>
                    <a:pt x="842090" y="3176"/>
                    <a:pt x="830938" y="3533"/>
                    <a:pt x="819865" y="4763"/>
                  </a:cubicBezTo>
                  <a:cubicBezTo>
                    <a:pt x="816612" y="5124"/>
                    <a:pt x="813568" y="6606"/>
                    <a:pt x="810340" y="7144"/>
                  </a:cubicBezTo>
                  <a:cubicBezTo>
                    <a:pt x="804028" y="8196"/>
                    <a:pt x="797625" y="8620"/>
                    <a:pt x="791290" y="9525"/>
                  </a:cubicBezTo>
                  <a:cubicBezTo>
                    <a:pt x="780955" y="11002"/>
                    <a:pt x="770768" y="13940"/>
                    <a:pt x="760334" y="14288"/>
                  </a:cubicBezTo>
                  <a:cubicBezTo>
                    <a:pt x="699244" y="16324"/>
                    <a:pt x="638097" y="15875"/>
                    <a:pt x="576978" y="16669"/>
                  </a:cubicBezTo>
                  <a:cubicBezTo>
                    <a:pt x="504837" y="23227"/>
                    <a:pt x="617459" y="13535"/>
                    <a:pt x="467440" y="21432"/>
                  </a:cubicBezTo>
                  <a:cubicBezTo>
                    <a:pt x="464933" y="21564"/>
                    <a:pt x="462757" y="23321"/>
                    <a:pt x="460296" y="23813"/>
                  </a:cubicBezTo>
                  <a:cubicBezTo>
                    <a:pt x="450827" y="25707"/>
                    <a:pt x="441366" y="28116"/>
                    <a:pt x="431721" y="28575"/>
                  </a:cubicBezTo>
                  <a:lnTo>
                    <a:pt x="381715" y="30957"/>
                  </a:lnTo>
                  <a:cubicBezTo>
                    <a:pt x="363459" y="30163"/>
                    <a:pt x="345145" y="30229"/>
                    <a:pt x="326946" y="28575"/>
                  </a:cubicBezTo>
                  <a:cubicBezTo>
                    <a:pt x="318885" y="27842"/>
                    <a:pt x="311118" y="25144"/>
                    <a:pt x="303134" y="23813"/>
                  </a:cubicBezTo>
                  <a:cubicBezTo>
                    <a:pt x="296822" y="22761"/>
                    <a:pt x="290396" y="22484"/>
                    <a:pt x="284084" y="21432"/>
                  </a:cubicBezTo>
                  <a:cubicBezTo>
                    <a:pt x="271338" y="19308"/>
                    <a:pt x="245984" y="14288"/>
                    <a:pt x="245984" y="14288"/>
                  </a:cubicBezTo>
                  <a:cubicBezTo>
                    <a:pt x="204709" y="15082"/>
                    <a:pt x="163372" y="14280"/>
                    <a:pt x="122159" y="16669"/>
                  </a:cubicBezTo>
                  <a:cubicBezTo>
                    <a:pt x="104203" y="17710"/>
                    <a:pt x="81132" y="23949"/>
                    <a:pt x="62628" y="28575"/>
                  </a:cubicBezTo>
                  <a:cubicBezTo>
                    <a:pt x="62621" y="28577"/>
                    <a:pt x="43585" y="33338"/>
                    <a:pt x="43578" y="33338"/>
                  </a:cubicBezTo>
                  <a:lnTo>
                    <a:pt x="7859" y="35719"/>
                  </a:lnTo>
                  <a:cubicBezTo>
                    <a:pt x="15663" y="40922"/>
                    <a:pt x="20956" y="18257"/>
                    <a:pt x="19765" y="54769"/>
                  </a:cubicBezTo>
                  <a:close/>
                </a:path>
              </a:pathLst>
            </a:custGeom>
            <a:solidFill>
              <a:schemeClr val="lt1"/>
            </a:solidFill>
            <a:ln>
              <a:noFill/>
            </a:ln>
            <a:effectLst>
              <a:outerShdw blurRad="254000" dist="38100" dir="5400000" algn="t" rotWithShape="0">
                <a:srgbClr val="000000">
                  <a:alpha val="17650"/>
                </a:srgbClr>
              </a:outerShdw>
            </a:effectLst>
          </p:spPr>
          <p:txBody>
            <a:bodyPr spcFirstLastPara="1" wrap="square" lIns="68575" tIns="34275" rIns="68575" bIns="34275" anchor="ctr" anchorCtr="0">
              <a:noAutofit/>
            </a:bodyPr>
            <a:lstStyle/>
            <a:p>
              <a:pPr marL="0" marR="0" lvl="0" indent="0" algn="ctr" rtl="0">
                <a:spcBef>
                  <a:spcPts val="0"/>
                </a:spcBef>
                <a:spcAft>
                  <a:spcPts val="0"/>
                </a:spcAft>
                <a:buNone/>
              </a:pPr>
              <a:endParaRPr sz="700">
                <a:solidFill>
                  <a:schemeClr val="lt1"/>
                </a:solidFill>
                <a:latin typeface="Fira Sans"/>
                <a:ea typeface="Fira Sans"/>
                <a:cs typeface="Fira Sans"/>
                <a:sym typeface="Fira Sans"/>
              </a:endParaRPr>
            </a:p>
          </p:txBody>
        </p:sp>
        <p:sp>
          <p:nvSpPr>
            <p:cNvPr id="1390" name="Google Shape;1390;p120"/>
            <p:cNvSpPr txBox="1"/>
            <p:nvPr/>
          </p:nvSpPr>
          <p:spPr>
            <a:xfrm>
              <a:off x="4918008" y="6074957"/>
              <a:ext cx="2525100" cy="811200"/>
            </a:xfrm>
            <a:prstGeom prst="rect">
              <a:avLst/>
            </a:prstGeom>
            <a:noFill/>
            <a:ln>
              <a:noFill/>
            </a:ln>
          </p:spPr>
          <p:txBody>
            <a:bodyPr spcFirstLastPara="1" wrap="square" lIns="68575" tIns="34275" rIns="68575" bIns="34275" anchor="t" anchorCtr="0">
              <a:noAutofit/>
            </a:bodyPr>
            <a:lstStyle/>
            <a:p>
              <a:pPr marL="0" marR="0" lvl="0" indent="0" algn="ctr" rtl="0">
                <a:spcBef>
                  <a:spcPts val="0"/>
                </a:spcBef>
                <a:spcAft>
                  <a:spcPts val="0"/>
                </a:spcAft>
                <a:buNone/>
              </a:pPr>
              <a:r>
                <a:rPr lang="en" sz="700" b="1">
                  <a:solidFill>
                    <a:schemeClr val="dk1"/>
                  </a:solidFill>
                  <a:latin typeface="Fira Sans"/>
                  <a:ea typeface="Fira Sans"/>
                  <a:cs typeface="Fira Sans"/>
                  <a:sym typeface="Fira Sans"/>
                </a:rPr>
                <a:t>Audit License Scan</a:t>
              </a:r>
              <a:endParaRPr sz="1000">
                <a:latin typeface="Fira Sans"/>
                <a:ea typeface="Fira Sans"/>
                <a:cs typeface="Fira Sans"/>
                <a:sym typeface="Fira Sans"/>
              </a:endParaRPr>
            </a:p>
            <a:p>
              <a:pPr marL="0" marR="0" lvl="0" indent="0" algn="ctr" rtl="0">
                <a:spcBef>
                  <a:spcPts val="0"/>
                </a:spcBef>
                <a:spcAft>
                  <a:spcPts val="0"/>
                </a:spcAft>
                <a:buNone/>
              </a:pPr>
              <a:r>
                <a:rPr lang="en" sz="700">
                  <a:solidFill>
                    <a:schemeClr val="dk1"/>
                  </a:solidFill>
                  <a:latin typeface="Fira Sans"/>
                  <a:ea typeface="Fira Sans"/>
                  <a:cs typeface="Fira Sans"/>
                  <a:sym typeface="Fira Sans"/>
                </a:rPr>
                <a:t>Check NPM dependencies for License Issues</a:t>
              </a:r>
              <a:endParaRPr sz="1000">
                <a:latin typeface="Fira Sans"/>
                <a:ea typeface="Fira Sans"/>
                <a:cs typeface="Fira Sans"/>
                <a:sym typeface="Fira Sans"/>
              </a:endParaRPr>
            </a:p>
            <a:p>
              <a:pPr marL="0" marR="0" lvl="0" indent="0" algn="l" rtl="0">
                <a:spcBef>
                  <a:spcPts val="0"/>
                </a:spcBef>
                <a:spcAft>
                  <a:spcPts val="0"/>
                </a:spcAft>
                <a:buNone/>
              </a:pPr>
              <a:r>
                <a:rPr lang="en" sz="700" b="1">
                  <a:solidFill>
                    <a:srgbClr val="7F7F7F"/>
                  </a:solidFill>
                  <a:latin typeface="Fira Sans"/>
                  <a:ea typeface="Fira Sans"/>
                  <a:cs typeface="Fira Sans"/>
                  <a:sym typeface="Fira Sans"/>
                </a:rPr>
                <a:t>Triggers: </a:t>
              </a:r>
              <a:r>
                <a:rPr lang="en" sz="700">
                  <a:solidFill>
                    <a:srgbClr val="FF5D00"/>
                  </a:solidFill>
                  <a:latin typeface="Fira Sans"/>
                  <a:ea typeface="Fira Sans"/>
                  <a:cs typeface="Fira Sans"/>
                  <a:sym typeface="Fira Sans"/>
                </a:rPr>
                <a:t>PRs</a:t>
              </a:r>
              <a:r>
                <a:rPr lang="en" sz="700">
                  <a:solidFill>
                    <a:srgbClr val="00B050"/>
                  </a:solidFill>
                  <a:latin typeface="Fira Sans"/>
                  <a:ea typeface="Fira Sans"/>
                  <a:cs typeface="Fira Sans"/>
                  <a:sym typeface="Fira Sans"/>
                </a:rPr>
                <a:t>, </a:t>
              </a:r>
              <a:r>
                <a:rPr lang="en" sz="700">
                  <a:solidFill>
                    <a:srgbClr val="A482CB"/>
                  </a:solidFill>
                  <a:latin typeface="Fira Sans"/>
                  <a:ea typeface="Fira Sans"/>
                  <a:cs typeface="Fira Sans"/>
                  <a:sym typeface="Fira Sans"/>
                </a:rPr>
                <a:t>Tags</a:t>
              </a:r>
              <a:endParaRPr sz="1000">
                <a:latin typeface="Fira Sans"/>
                <a:ea typeface="Fira Sans"/>
                <a:cs typeface="Fira Sans"/>
                <a:sym typeface="Fira Sans"/>
              </a:endParaRPr>
            </a:p>
          </p:txBody>
        </p:sp>
      </p:grpSp>
      <p:sp>
        <p:nvSpPr>
          <p:cNvPr id="1391" name="Google Shape;1391;p120"/>
          <p:cNvSpPr txBox="1"/>
          <p:nvPr/>
        </p:nvSpPr>
        <p:spPr>
          <a:xfrm>
            <a:off x="88182" y="824813"/>
            <a:ext cx="3564900" cy="184800"/>
          </a:xfrm>
          <a:prstGeom prst="rect">
            <a:avLst/>
          </a:prstGeom>
          <a:no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800" i="1">
                <a:solidFill>
                  <a:srgbClr val="4FC7E7"/>
                </a:solidFill>
                <a:latin typeface="Calibri"/>
                <a:ea typeface="Calibri"/>
                <a:cs typeface="Calibri"/>
                <a:sym typeface="Calibri"/>
              </a:rPr>
              <a:t>Ref </a:t>
            </a:r>
            <a:r>
              <a:rPr lang="en" sz="800" i="1" u="sng">
                <a:solidFill>
                  <a:srgbClr val="4FC7E7"/>
                </a:solidFill>
                <a:latin typeface="Calibri"/>
                <a:ea typeface="Calibri"/>
                <a:cs typeface="Calibri"/>
                <a:sym typeface="Calibri"/>
                <a:hlinkClick r:id="rId6">
                  <a:extLst>
                    <a:ext uri="{A12FA001-AC4F-418D-AE19-62706E023703}">
                      <ahyp:hlinkClr xmlns:ahyp="http://schemas.microsoft.com/office/drawing/2018/hyperlinkcolor" val="tx"/>
                    </a:ext>
                  </a:extLst>
                </a:hlinkClick>
              </a:rPr>
              <a:t>https://app.circleci.com/projects/project-dashboard/github/mojaloop</a:t>
            </a:r>
            <a:endParaRPr sz="800" i="1">
              <a:solidFill>
                <a:srgbClr val="4FC7E7"/>
              </a:solidFill>
              <a:latin typeface="Calibri"/>
              <a:ea typeface="Calibri"/>
              <a:cs typeface="Calibri"/>
              <a:sym typeface="Calibri"/>
            </a:endParaRPr>
          </a:p>
        </p:txBody>
      </p:sp>
      <p:sp>
        <p:nvSpPr>
          <p:cNvPr id="1392" name="Google Shape;1392;p120"/>
          <p:cNvSpPr txBox="1"/>
          <p:nvPr/>
        </p:nvSpPr>
        <p:spPr>
          <a:xfrm>
            <a:off x="5817675" y="4274361"/>
            <a:ext cx="2753100" cy="693000"/>
          </a:xfrm>
          <a:prstGeom prst="rect">
            <a:avLst/>
          </a:prstGeom>
          <a:solidFill>
            <a:schemeClr val="lt1"/>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r>
              <a:rPr lang="en" sz="1000">
                <a:latin typeface="Fira Sans"/>
                <a:ea typeface="Fira Sans"/>
                <a:cs typeface="Fira Sans"/>
                <a:sym typeface="Fira Sans"/>
              </a:rPr>
              <a:t>Trigger</a:t>
            </a:r>
            <a:r>
              <a:rPr lang="en" sz="1000">
                <a:solidFill>
                  <a:schemeClr val="dk1"/>
                </a:solidFill>
                <a:latin typeface="Fira Sans"/>
                <a:ea typeface="Fira Sans"/>
                <a:cs typeface="Fira Sans"/>
                <a:sym typeface="Fira Sans"/>
              </a:rPr>
              <a:t>s:</a:t>
            </a:r>
            <a:endParaRPr sz="1000">
              <a:solidFill>
                <a:schemeClr val="dk1"/>
              </a:solidFill>
              <a:latin typeface="Fira Sans"/>
              <a:ea typeface="Fira Sans"/>
              <a:cs typeface="Fira Sans"/>
              <a:sym typeface="Fira Sans"/>
            </a:endParaRPr>
          </a:p>
          <a:p>
            <a:pPr marL="0" marR="0" lvl="0" indent="0" algn="l" rtl="0">
              <a:spcBef>
                <a:spcPts val="0"/>
              </a:spcBef>
              <a:spcAft>
                <a:spcPts val="0"/>
              </a:spcAft>
              <a:buNone/>
            </a:pPr>
            <a:r>
              <a:rPr lang="en" sz="1000">
                <a:solidFill>
                  <a:srgbClr val="FF5D00"/>
                </a:solidFill>
                <a:latin typeface="Fira Sans"/>
                <a:ea typeface="Fira Sans"/>
                <a:cs typeface="Fira Sans"/>
                <a:sym typeface="Fira Sans"/>
              </a:rPr>
              <a:t>➽</a:t>
            </a:r>
            <a:r>
              <a:rPr lang="en" sz="1000">
                <a:solidFill>
                  <a:srgbClr val="6AA84F"/>
                </a:solidFill>
                <a:latin typeface="Fira Sans"/>
                <a:ea typeface="Fira Sans"/>
                <a:cs typeface="Fira Sans"/>
                <a:sym typeface="Fira Sans"/>
              </a:rPr>
              <a:t> </a:t>
            </a:r>
            <a:r>
              <a:rPr lang="en" sz="1000">
                <a:latin typeface="Fira Sans"/>
                <a:ea typeface="Fira Sans"/>
                <a:cs typeface="Fira Sans"/>
                <a:sym typeface="Fira Sans"/>
              </a:rPr>
              <a:t>Pull-Requests (inc. from external Forks)</a:t>
            </a:r>
            <a:endParaRPr sz="1000">
              <a:latin typeface="Fira Sans"/>
              <a:ea typeface="Fira Sans"/>
              <a:cs typeface="Fira Sans"/>
              <a:sym typeface="Fira Sans"/>
            </a:endParaRPr>
          </a:p>
          <a:p>
            <a:pPr marL="0" marR="0" lvl="0" indent="0" algn="l" rtl="0">
              <a:spcBef>
                <a:spcPts val="0"/>
              </a:spcBef>
              <a:spcAft>
                <a:spcPts val="0"/>
              </a:spcAft>
              <a:buNone/>
            </a:pPr>
            <a:r>
              <a:rPr lang="en" sz="1000">
                <a:solidFill>
                  <a:srgbClr val="A482CB"/>
                </a:solidFill>
                <a:latin typeface="Fira Sans"/>
                <a:ea typeface="Fira Sans"/>
                <a:cs typeface="Fira Sans"/>
                <a:sym typeface="Fira Sans"/>
              </a:rPr>
              <a:t>➽</a:t>
            </a:r>
            <a:r>
              <a:rPr lang="en" sz="1000">
                <a:solidFill>
                  <a:schemeClr val="lt1"/>
                </a:solidFill>
                <a:latin typeface="Fira Sans"/>
                <a:ea typeface="Fira Sans"/>
                <a:cs typeface="Fira Sans"/>
                <a:sym typeface="Fira Sans"/>
              </a:rPr>
              <a:t> </a:t>
            </a:r>
            <a:r>
              <a:rPr lang="en" sz="1000">
                <a:latin typeface="Fira Sans"/>
                <a:ea typeface="Fira Sans"/>
                <a:cs typeface="Fira Sans"/>
                <a:sym typeface="Fira Sans"/>
              </a:rPr>
              <a:t>Publishing tagged Releases </a:t>
            </a:r>
            <a:endParaRPr sz="1000">
              <a:latin typeface="Fira Sans"/>
              <a:ea typeface="Fira Sans"/>
              <a:cs typeface="Fira Sans"/>
              <a:sym typeface="Fira Sans"/>
            </a:endParaRPr>
          </a:p>
          <a:p>
            <a:pPr marL="0" marR="0" lvl="0" indent="0" algn="l" rtl="0">
              <a:spcBef>
                <a:spcPts val="0"/>
              </a:spcBef>
              <a:spcAft>
                <a:spcPts val="0"/>
              </a:spcAft>
              <a:buNone/>
            </a:pPr>
            <a:r>
              <a:rPr lang="en" sz="1000">
                <a:solidFill>
                  <a:srgbClr val="A482CB"/>
                </a:solidFill>
                <a:latin typeface="Fira Sans"/>
                <a:ea typeface="Fira Sans"/>
                <a:cs typeface="Fira Sans"/>
                <a:sym typeface="Fira Sans"/>
              </a:rPr>
              <a:t>➽</a:t>
            </a:r>
            <a:r>
              <a:rPr lang="en" sz="1000">
                <a:solidFill>
                  <a:schemeClr val="lt1"/>
                </a:solidFill>
                <a:latin typeface="Fira Sans"/>
                <a:ea typeface="Fira Sans"/>
                <a:cs typeface="Fira Sans"/>
                <a:sym typeface="Fira Sans"/>
              </a:rPr>
              <a:t> </a:t>
            </a:r>
            <a:r>
              <a:rPr lang="en" sz="1000">
                <a:latin typeface="Fira Sans"/>
                <a:ea typeface="Fira Sans"/>
                <a:cs typeface="Fira Sans"/>
                <a:sym typeface="Fira Sans"/>
              </a:rPr>
              <a:t>Publishing tagged Snapshots</a:t>
            </a:r>
            <a:endParaRPr sz="1000">
              <a:solidFill>
                <a:srgbClr val="0364C3"/>
              </a:solidFill>
              <a:latin typeface="Fira Sans"/>
              <a:ea typeface="Fira Sans"/>
              <a:cs typeface="Fira Sans"/>
              <a:sym typeface="Fira Sans"/>
            </a:endParaRPr>
          </a:p>
          <a:p>
            <a:pPr marL="0" marR="0" lvl="0" indent="0" algn="l" rtl="0">
              <a:spcBef>
                <a:spcPts val="0"/>
              </a:spcBef>
              <a:spcAft>
                <a:spcPts val="0"/>
              </a:spcAft>
              <a:buNone/>
            </a:pPr>
            <a:endParaRPr sz="1000">
              <a:solidFill>
                <a:schemeClr val="lt1"/>
              </a:solidFill>
              <a:latin typeface="Fira Sans"/>
              <a:ea typeface="Fira Sans"/>
              <a:cs typeface="Fira Sans"/>
              <a:sym typeface="Fira Sans"/>
            </a:endParaRPr>
          </a:p>
          <a:p>
            <a:pPr marL="0" marR="0" lvl="0" indent="0" algn="l" rtl="0">
              <a:spcBef>
                <a:spcPts val="0"/>
              </a:spcBef>
              <a:spcAft>
                <a:spcPts val="0"/>
              </a:spcAft>
              <a:buNone/>
            </a:pPr>
            <a:endParaRPr sz="1000">
              <a:solidFill>
                <a:srgbClr val="86E4EE"/>
              </a:solidFill>
              <a:latin typeface="Fira Sans"/>
              <a:ea typeface="Fira Sans"/>
              <a:cs typeface="Fira Sans"/>
              <a:sym typeface="Fira Sans"/>
            </a:endParaRPr>
          </a:p>
          <a:p>
            <a:pPr marL="0" marR="0" lvl="0" indent="0" algn="l" rtl="0">
              <a:spcBef>
                <a:spcPts val="0"/>
              </a:spcBef>
              <a:spcAft>
                <a:spcPts val="0"/>
              </a:spcAft>
              <a:buNone/>
            </a:pPr>
            <a:endParaRPr sz="1000">
              <a:solidFill>
                <a:schemeClr val="lt1"/>
              </a:solidFill>
              <a:latin typeface="Fira Sans"/>
              <a:ea typeface="Fira Sans"/>
              <a:cs typeface="Fira Sans"/>
              <a:sym typeface="Fira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97"/>
        <p:cNvGrpSpPr/>
        <p:nvPr/>
      </p:nvGrpSpPr>
      <p:grpSpPr>
        <a:xfrm>
          <a:off x="0" y="0"/>
          <a:ext cx="0" cy="0"/>
          <a:chOff x="0" y="0"/>
          <a:chExt cx="0" cy="0"/>
        </a:xfrm>
      </p:grpSpPr>
      <p:sp>
        <p:nvSpPr>
          <p:cNvPr id="1398" name="Google Shape;1398;p121"/>
          <p:cNvSpPr txBox="1">
            <a:spLocks noGrp="1"/>
          </p:cNvSpPr>
          <p:nvPr>
            <p:ph type="title"/>
          </p:nvPr>
        </p:nvSpPr>
        <p:spPr>
          <a:xfrm rot="-5400000">
            <a:off x="-2043466" y="2350968"/>
            <a:ext cx="4872300" cy="446700"/>
          </a:xfrm>
          <a:prstGeom prst="rect">
            <a:avLst/>
          </a:prstGeom>
          <a:noFill/>
          <a:ln>
            <a:noFill/>
          </a:ln>
        </p:spPr>
        <p:txBody>
          <a:bodyPr spcFirstLastPara="1" wrap="square" lIns="68575" tIns="34275" rIns="68575" bIns="34275" anchor="t" anchorCtr="0">
            <a:noAutofit/>
          </a:bodyPr>
          <a:lstStyle/>
          <a:p>
            <a:pPr marL="0" lvl="0" indent="0" algn="l" rtl="0">
              <a:lnSpc>
                <a:spcPct val="90000"/>
              </a:lnSpc>
              <a:spcBef>
                <a:spcPts val="0"/>
              </a:spcBef>
              <a:spcAft>
                <a:spcPts val="0"/>
              </a:spcAft>
              <a:buClr>
                <a:schemeClr val="dk1"/>
              </a:buClr>
              <a:buSzPts val="400"/>
              <a:buFont typeface="Arial"/>
              <a:buNone/>
            </a:pPr>
            <a:r>
              <a:rPr lang="en" sz="1800" b="0">
                <a:solidFill>
                  <a:schemeClr val="dk1"/>
                </a:solidFill>
              </a:rPr>
              <a:t>Mojaloop Transfers Architecture v1.1</a:t>
            </a:r>
            <a:endParaRPr sz="1800" b="0">
              <a:solidFill>
                <a:schemeClr val="dk1"/>
              </a:solidFill>
            </a:endParaRPr>
          </a:p>
        </p:txBody>
      </p:sp>
      <p:sp>
        <p:nvSpPr>
          <p:cNvPr id="1399" name="Google Shape;1399;p121"/>
          <p:cNvSpPr txBox="1">
            <a:spLocks noGrp="1"/>
          </p:cNvSpPr>
          <p:nvPr>
            <p:ph type="sldNum" idx="12"/>
          </p:nvPr>
        </p:nvSpPr>
        <p:spPr>
          <a:xfrm>
            <a:off x="2421416" y="1787724"/>
            <a:ext cx="771300" cy="102600"/>
          </a:xfrm>
          <a:prstGeom prst="rect">
            <a:avLst/>
          </a:prstGeom>
          <a:noFill/>
          <a:ln>
            <a:noFill/>
          </a:ln>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a:t>31</a:t>
            </a:fld>
            <a:endParaRPr/>
          </a:p>
        </p:txBody>
      </p:sp>
      <p:pic>
        <p:nvPicPr>
          <p:cNvPr id="1400" name="Google Shape;1400;p121"/>
          <p:cNvPicPr preferRelativeResize="0"/>
          <p:nvPr/>
        </p:nvPicPr>
        <p:blipFill rotWithShape="1">
          <a:blip r:embed="rId3">
            <a:alphaModFix/>
          </a:blip>
          <a:srcRect/>
          <a:stretch/>
        </p:blipFill>
        <p:spPr>
          <a:xfrm>
            <a:off x="1778729" y="14605"/>
            <a:ext cx="5676523" cy="508792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991"/>
        <p:cNvGrpSpPr/>
        <p:nvPr/>
      </p:nvGrpSpPr>
      <p:grpSpPr>
        <a:xfrm>
          <a:off x="0" y="0"/>
          <a:ext cx="0" cy="0"/>
          <a:chOff x="0" y="0"/>
          <a:chExt cx="0" cy="0"/>
        </a:xfrm>
      </p:grpSpPr>
      <p:sp>
        <p:nvSpPr>
          <p:cNvPr id="992" name="Google Shape;992;p101"/>
          <p:cNvSpPr txBox="1">
            <a:spLocks noGrp="1"/>
          </p:cNvSpPr>
          <p:nvPr>
            <p:ph type="title"/>
          </p:nvPr>
        </p:nvSpPr>
        <p:spPr>
          <a:xfrm>
            <a:off x="628650" y="273844"/>
            <a:ext cx="7075200" cy="994200"/>
          </a:xfrm>
          <a:prstGeom prst="rect">
            <a:avLst/>
          </a:prstGeom>
        </p:spPr>
        <p:txBody>
          <a:bodyPr spcFirstLastPara="1" wrap="square" lIns="34275" tIns="17125" rIns="34275" bIns="17125" anchor="ctr" anchorCtr="0">
            <a:normAutofit/>
          </a:bodyPr>
          <a:lstStyle/>
          <a:p>
            <a:pPr marL="0" lvl="0" indent="0" algn="l" rtl="0">
              <a:spcBef>
                <a:spcPts val="0"/>
              </a:spcBef>
              <a:spcAft>
                <a:spcPts val="0"/>
              </a:spcAft>
              <a:buNone/>
            </a:pPr>
            <a:r>
              <a:rPr lang="en" sz="3000"/>
              <a:t>Release Automation: validation, usage</a:t>
            </a:r>
            <a:endParaRPr sz="3000"/>
          </a:p>
        </p:txBody>
      </p:sp>
      <p:sp>
        <p:nvSpPr>
          <p:cNvPr id="993" name="Google Shape;993;p101"/>
          <p:cNvSpPr txBox="1">
            <a:spLocks noGrp="1"/>
          </p:cNvSpPr>
          <p:nvPr>
            <p:ph type="body" idx="1"/>
          </p:nvPr>
        </p:nvSpPr>
        <p:spPr>
          <a:xfrm>
            <a:off x="628650" y="1369225"/>
            <a:ext cx="7590000" cy="3608100"/>
          </a:xfrm>
          <a:prstGeom prst="rect">
            <a:avLst/>
          </a:prstGeom>
        </p:spPr>
        <p:txBody>
          <a:bodyPr spcFirstLastPara="1" wrap="square" lIns="34275" tIns="17125" rIns="34275" bIns="17125" anchor="t" anchorCtr="0">
            <a:normAutofit fontScale="85000" lnSpcReduction="20000"/>
          </a:bodyPr>
          <a:lstStyle/>
          <a:p>
            <a:pPr marL="457200" lvl="0" indent="-325755" algn="l" rtl="0">
              <a:lnSpc>
                <a:spcPct val="150000"/>
              </a:lnSpc>
              <a:spcBef>
                <a:spcPts val="700"/>
              </a:spcBef>
              <a:spcAft>
                <a:spcPts val="0"/>
              </a:spcAft>
              <a:buSzPct val="100000"/>
              <a:buAutoNum type="arabicPeriod"/>
            </a:pPr>
            <a:r>
              <a:rPr lang="en" sz="1800"/>
              <a:t>Automated Update of Helm Chart Packages with </a:t>
            </a:r>
            <a:r>
              <a:rPr lang="en" sz="1800" b="1" u="sng"/>
              <a:t>updatecli </a:t>
            </a:r>
            <a:endParaRPr sz="1800" b="1" u="sng"/>
          </a:p>
          <a:p>
            <a:pPr marL="457200" lvl="0" indent="-325755" algn="l" rtl="0">
              <a:lnSpc>
                <a:spcPct val="150000"/>
              </a:lnSpc>
              <a:spcBef>
                <a:spcPts val="0"/>
              </a:spcBef>
              <a:spcAft>
                <a:spcPts val="0"/>
              </a:spcAft>
              <a:buSzPct val="100000"/>
              <a:buAutoNum type="arabicPeriod"/>
            </a:pPr>
            <a:r>
              <a:rPr lang="en" sz="1800"/>
              <a:t>Detection of Breaking Changes - DB Migrations, Default Configuration Changes</a:t>
            </a:r>
            <a:endParaRPr sz="1800"/>
          </a:p>
          <a:p>
            <a:pPr marL="457200" lvl="0" indent="-325755" algn="l" rtl="0">
              <a:lnSpc>
                <a:spcPct val="150000"/>
              </a:lnSpc>
              <a:spcBef>
                <a:spcPts val="0"/>
              </a:spcBef>
              <a:spcAft>
                <a:spcPts val="0"/>
              </a:spcAft>
              <a:buSzPct val="100000"/>
              <a:buAutoNum type="arabicPeriod"/>
            </a:pPr>
            <a:r>
              <a:rPr lang="en" sz="1800"/>
              <a:t>Generation of Changelog</a:t>
            </a:r>
            <a:endParaRPr sz="1800"/>
          </a:p>
          <a:p>
            <a:pPr marL="457200" lvl="0" indent="-325755" algn="l" rtl="0">
              <a:lnSpc>
                <a:spcPct val="150000"/>
              </a:lnSpc>
              <a:spcBef>
                <a:spcPts val="0"/>
              </a:spcBef>
              <a:spcAft>
                <a:spcPts val="0"/>
              </a:spcAft>
              <a:buSzPct val="100000"/>
              <a:buAutoNum type="arabicPeriod"/>
            </a:pPr>
            <a:r>
              <a:rPr lang="en" sz="1800"/>
              <a:t>Determination of Next Release Version Number</a:t>
            </a:r>
            <a:endParaRPr sz="1800"/>
          </a:p>
          <a:p>
            <a:pPr marL="457200" lvl="0" indent="-325755" algn="l" rtl="0">
              <a:lnSpc>
                <a:spcPct val="150000"/>
              </a:lnSpc>
              <a:spcBef>
                <a:spcPts val="0"/>
              </a:spcBef>
              <a:spcAft>
                <a:spcPts val="0"/>
              </a:spcAft>
              <a:buSzPct val="100000"/>
              <a:buAutoNum type="arabicPeriod"/>
            </a:pPr>
            <a:r>
              <a:rPr lang="en" sz="1800"/>
              <a:t>Generation of Release Note</a:t>
            </a:r>
            <a:endParaRPr sz="1800"/>
          </a:p>
          <a:p>
            <a:pPr marL="457200" lvl="0" indent="-325755" algn="l" rtl="0">
              <a:lnSpc>
                <a:spcPct val="150000"/>
              </a:lnSpc>
              <a:spcBef>
                <a:spcPts val="0"/>
              </a:spcBef>
              <a:spcAft>
                <a:spcPts val="0"/>
              </a:spcAft>
              <a:buSzPct val="100000"/>
              <a:buAutoNum type="arabicPeriod"/>
            </a:pPr>
            <a:r>
              <a:rPr lang="en" sz="1800"/>
              <a:t>Deployment of RC to OSS Test Environment</a:t>
            </a:r>
            <a:endParaRPr sz="1800"/>
          </a:p>
          <a:p>
            <a:pPr marL="457200" lvl="0" indent="-325755" algn="l" rtl="0">
              <a:lnSpc>
                <a:spcPct val="150000"/>
              </a:lnSpc>
              <a:spcBef>
                <a:spcPts val="0"/>
              </a:spcBef>
              <a:spcAft>
                <a:spcPts val="0"/>
              </a:spcAft>
              <a:buSzPct val="100000"/>
              <a:buAutoNum type="arabicPeriod"/>
            </a:pPr>
            <a:r>
              <a:rPr lang="en" sz="1800"/>
              <a:t>Release Candidate Validation with TTK</a:t>
            </a:r>
            <a:endParaRPr sz="1800"/>
          </a:p>
          <a:p>
            <a:pPr marL="457200" lvl="0" indent="-325755" algn="l" rtl="0">
              <a:lnSpc>
                <a:spcPct val="150000"/>
              </a:lnSpc>
              <a:spcBef>
                <a:spcPts val="0"/>
              </a:spcBef>
              <a:spcAft>
                <a:spcPts val="0"/>
              </a:spcAft>
              <a:buSzPct val="100000"/>
              <a:buAutoNum type="arabicPeriod"/>
            </a:pPr>
            <a:r>
              <a:rPr lang="en" sz="1800"/>
              <a:t>Creation of Release Candidate Pull Request </a:t>
            </a:r>
            <a:endParaRPr sz="1800"/>
          </a:p>
          <a:p>
            <a:pPr marL="457200" lvl="0" indent="-325755" algn="l" rtl="0">
              <a:lnSpc>
                <a:spcPct val="150000"/>
              </a:lnSpc>
              <a:spcBef>
                <a:spcPts val="0"/>
              </a:spcBef>
              <a:spcAft>
                <a:spcPts val="0"/>
              </a:spcAft>
              <a:buSzPct val="100000"/>
              <a:buAutoNum type="arabicPeriod"/>
            </a:pPr>
            <a:r>
              <a:rPr lang="en" sz="1800"/>
              <a:t>Bug Fixes, PR Reviews, Github Release</a:t>
            </a:r>
            <a:endParaRPr sz="1800"/>
          </a:p>
          <a:p>
            <a:pPr marL="0" lvl="0" indent="0" algn="l" rtl="0">
              <a:lnSpc>
                <a:spcPct val="100000"/>
              </a:lnSpc>
              <a:spcBef>
                <a:spcPts val="700"/>
              </a:spcBef>
              <a:spcAft>
                <a:spcPts val="0"/>
              </a:spcAft>
              <a:buNone/>
            </a:pPr>
            <a:br>
              <a:rPr lang="en" sz="1800" i="1"/>
            </a:br>
            <a:r>
              <a:rPr lang="en" sz="1150" i="1"/>
              <a:t>The automation scripts can be found here: </a:t>
            </a:r>
            <a:endParaRPr sz="1150" i="1"/>
          </a:p>
          <a:p>
            <a:pPr marL="0" lvl="0" indent="0" algn="l" rtl="0">
              <a:lnSpc>
                <a:spcPct val="100000"/>
              </a:lnSpc>
              <a:spcBef>
                <a:spcPts val="700"/>
              </a:spcBef>
              <a:spcAft>
                <a:spcPts val="0"/>
              </a:spcAft>
              <a:buNone/>
            </a:pPr>
            <a:r>
              <a:rPr lang="en" sz="1150" i="1" u="sng">
                <a:solidFill>
                  <a:schemeClr val="hlink"/>
                </a:solidFill>
                <a:hlinkClick r:id="rId3"/>
              </a:rPr>
              <a:t>https://github.com/mojaloop/helm/tree/main/.github/workflows</a:t>
            </a:r>
            <a:r>
              <a:rPr lang="en" sz="1150" i="1">
                <a:solidFill>
                  <a:srgbClr val="0C58D3"/>
                </a:solidFill>
              </a:rPr>
              <a:t> </a:t>
            </a:r>
            <a:endParaRPr sz="1150" i="1">
              <a:solidFill>
                <a:srgbClr val="0C58D3"/>
              </a:solidFill>
            </a:endParaRPr>
          </a:p>
        </p:txBody>
      </p:sp>
      <p:pic>
        <p:nvPicPr>
          <p:cNvPr id="994" name="Google Shape;994;p101"/>
          <p:cNvPicPr preferRelativeResize="0"/>
          <p:nvPr/>
        </p:nvPicPr>
        <p:blipFill>
          <a:blip r:embed="rId4">
            <a:alphaModFix/>
          </a:blip>
          <a:stretch>
            <a:fillRect/>
          </a:stretch>
        </p:blipFill>
        <p:spPr>
          <a:xfrm>
            <a:off x="5697575" y="2242800"/>
            <a:ext cx="3419777" cy="2867399"/>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85"/>
          <p:cNvSpPr txBox="1">
            <a:spLocks noGrp="1"/>
          </p:cNvSpPr>
          <p:nvPr>
            <p:ph type="title"/>
          </p:nvPr>
        </p:nvSpPr>
        <p:spPr>
          <a:xfrm>
            <a:off x="45300" y="239194"/>
            <a:ext cx="4526700" cy="372900"/>
          </a:xfrm>
          <a:prstGeom prst="rect">
            <a:avLst/>
          </a:prstGeom>
          <a:noFill/>
          <a:ln>
            <a:noFill/>
          </a:ln>
        </p:spPr>
        <p:txBody>
          <a:bodyPr spcFirstLastPara="1" wrap="square" lIns="34275" tIns="17125" rIns="34275" bIns="17125" anchor="ctr" anchorCtr="0">
            <a:normAutofit fontScale="90000"/>
          </a:bodyPr>
          <a:lstStyle/>
          <a:p>
            <a:pPr marL="0" lvl="0" indent="0" algn="l" rtl="0">
              <a:lnSpc>
                <a:spcPct val="90000"/>
              </a:lnSpc>
              <a:spcBef>
                <a:spcPts val="0"/>
              </a:spcBef>
              <a:spcAft>
                <a:spcPts val="0"/>
              </a:spcAft>
              <a:buClr>
                <a:schemeClr val="accent1"/>
              </a:buClr>
              <a:buSzPct val="100000"/>
              <a:buFont typeface="Arial"/>
              <a:buNone/>
            </a:pPr>
            <a:r>
              <a:rPr lang="en" sz="2700" dirty="0"/>
              <a:t>Mojaloop Platform</a:t>
            </a:r>
            <a:endParaRPr dirty="0"/>
          </a:p>
        </p:txBody>
      </p:sp>
      <p:sp>
        <p:nvSpPr>
          <p:cNvPr id="726" name="Google Shape;726;p85"/>
          <p:cNvSpPr txBox="1">
            <a:spLocks noGrp="1"/>
          </p:cNvSpPr>
          <p:nvPr>
            <p:ph type="body" idx="1"/>
          </p:nvPr>
        </p:nvSpPr>
        <p:spPr>
          <a:xfrm>
            <a:off x="45300" y="1210857"/>
            <a:ext cx="5850726" cy="3263400"/>
          </a:xfrm>
          <a:prstGeom prst="rect">
            <a:avLst/>
          </a:prstGeom>
          <a:noFill/>
          <a:ln>
            <a:noFill/>
          </a:ln>
        </p:spPr>
        <p:txBody>
          <a:bodyPr spcFirstLastPara="1" wrap="square" lIns="34275" tIns="17125" rIns="34275" bIns="17125" anchor="t" anchorCtr="0">
            <a:normAutofit fontScale="77500" lnSpcReduction="20000"/>
          </a:bodyPr>
          <a:lstStyle/>
          <a:p>
            <a:pPr marL="165100" lvl="0" indent="-146367" algn="l" rtl="0">
              <a:lnSpc>
                <a:spcPct val="150000"/>
              </a:lnSpc>
              <a:spcBef>
                <a:spcPts val="0"/>
              </a:spcBef>
              <a:spcAft>
                <a:spcPts val="0"/>
              </a:spcAft>
              <a:buSzPct val="100000"/>
              <a:buAutoNum type="arabicPeriod"/>
            </a:pPr>
            <a:r>
              <a:rPr lang="en" sz="1300" dirty="0"/>
              <a:t>Mojaloop Core</a:t>
            </a:r>
            <a:endParaRPr sz="1300" dirty="0"/>
          </a:p>
          <a:p>
            <a:pPr marL="508000" lvl="2" indent="-124777" algn="l" rtl="0">
              <a:lnSpc>
                <a:spcPct val="150000"/>
              </a:lnSpc>
              <a:spcBef>
                <a:spcPts val="0"/>
              </a:spcBef>
              <a:spcAft>
                <a:spcPts val="0"/>
              </a:spcAft>
              <a:buSzPct val="100000"/>
              <a:buChar char="•"/>
            </a:pPr>
            <a:r>
              <a:rPr lang="en" sz="900" dirty="0"/>
              <a:t>Transactional hub components and settlement i.e. API layer, central ledger (including bulk), settlement, ALS, quoting, </a:t>
            </a:r>
            <a:r>
              <a:rPr lang="en" sz="900" dirty="0" err="1"/>
              <a:t>trx</a:t>
            </a:r>
            <a:r>
              <a:rPr lang="en" sz="900" dirty="0"/>
              <a:t> req</a:t>
            </a:r>
            <a:endParaRPr sz="900" dirty="0"/>
          </a:p>
          <a:p>
            <a:pPr marL="165100" lvl="0" indent="-146367" algn="l" rtl="0">
              <a:lnSpc>
                <a:spcPct val="150000"/>
              </a:lnSpc>
              <a:spcBef>
                <a:spcPts val="0"/>
              </a:spcBef>
              <a:spcAft>
                <a:spcPts val="0"/>
              </a:spcAft>
              <a:buSzPct val="100000"/>
              <a:buAutoNum type="arabicPeriod"/>
            </a:pPr>
            <a:r>
              <a:rPr lang="en" sz="1300" dirty="0"/>
              <a:t>3PPI, ml-connectors</a:t>
            </a:r>
            <a:endParaRPr sz="900" dirty="0"/>
          </a:p>
          <a:p>
            <a:pPr marL="508000" lvl="2" indent="-124777" algn="l" rtl="0">
              <a:lnSpc>
                <a:spcPct val="150000"/>
              </a:lnSpc>
              <a:spcBef>
                <a:spcPts val="0"/>
              </a:spcBef>
              <a:spcAft>
                <a:spcPts val="0"/>
              </a:spcAft>
              <a:buSzPct val="100000"/>
              <a:buChar char="•"/>
            </a:pPr>
            <a:r>
              <a:rPr lang="en" sz="900" dirty="0"/>
              <a:t>Best practice Mojaloop connectors. I.e. Third-party services, </a:t>
            </a:r>
            <a:r>
              <a:rPr lang="en" sz="900" dirty="0" err="1"/>
              <a:t>sdk</a:t>
            </a:r>
            <a:r>
              <a:rPr lang="en" sz="900" dirty="0"/>
              <a:t> adapter/ml-connectors</a:t>
            </a:r>
            <a:endParaRPr sz="900" dirty="0"/>
          </a:p>
          <a:p>
            <a:pPr marL="165100" lvl="0" indent="-146367" algn="l" rtl="0">
              <a:lnSpc>
                <a:spcPct val="150000"/>
              </a:lnSpc>
              <a:spcBef>
                <a:spcPts val="0"/>
              </a:spcBef>
              <a:spcAft>
                <a:spcPts val="0"/>
              </a:spcAft>
              <a:buSzPct val="100000"/>
              <a:buAutoNum type="arabicPeriod"/>
            </a:pPr>
            <a:r>
              <a:rPr lang="en-IN" sz="1300" dirty="0"/>
              <a:t>Supporting services</a:t>
            </a:r>
          </a:p>
          <a:p>
            <a:pPr marL="508000" lvl="2" indent="-124777" algn="l" rtl="0">
              <a:lnSpc>
                <a:spcPct val="150000"/>
              </a:lnSpc>
              <a:spcBef>
                <a:spcPts val="0"/>
              </a:spcBef>
              <a:spcAft>
                <a:spcPts val="0"/>
              </a:spcAft>
              <a:buSzPct val="100000"/>
              <a:buChar char="•"/>
            </a:pPr>
            <a:r>
              <a:rPr lang="en-IN" sz="900" dirty="0"/>
              <a:t>Interop: Connect with settlement banks, Onboarding FSPs, integrations (connection management)</a:t>
            </a:r>
          </a:p>
          <a:p>
            <a:pPr marL="508000" lvl="2" indent="-124777" algn="l" rtl="0">
              <a:lnSpc>
                <a:spcPct val="150000"/>
              </a:lnSpc>
              <a:spcBef>
                <a:spcPts val="0"/>
              </a:spcBef>
              <a:spcAft>
                <a:spcPts val="0"/>
              </a:spcAft>
              <a:buSzPct val="100000"/>
              <a:buChar char="•"/>
            </a:pPr>
            <a:r>
              <a:rPr lang="en-IN" sz="900" dirty="0"/>
              <a:t>Mojaloop Toolkit (TTK), ITK instances, Simulators, ALS support, CEP, Events processing</a:t>
            </a:r>
          </a:p>
          <a:p>
            <a:pPr marL="508000" lvl="2" indent="-124777" algn="l" rtl="0">
              <a:lnSpc>
                <a:spcPct val="150000"/>
              </a:lnSpc>
              <a:spcBef>
                <a:spcPts val="0"/>
              </a:spcBef>
              <a:spcAft>
                <a:spcPts val="0"/>
              </a:spcAft>
              <a:buSzPct val="100000"/>
              <a:buChar char="•"/>
            </a:pPr>
            <a:r>
              <a:rPr lang="en-IN" sz="900" dirty="0"/>
              <a:t>Oracles - MSISDN or Merchant Registries</a:t>
            </a:r>
          </a:p>
          <a:p>
            <a:pPr marL="165100" lvl="0" indent="-146367" algn="l" rtl="0">
              <a:lnSpc>
                <a:spcPct val="150000"/>
              </a:lnSpc>
              <a:spcBef>
                <a:spcPts val="0"/>
              </a:spcBef>
              <a:spcAft>
                <a:spcPts val="0"/>
              </a:spcAft>
              <a:buSzPct val="100000"/>
              <a:buAutoNum type="arabicPeriod"/>
            </a:pPr>
            <a:r>
              <a:rPr lang="en-IN" sz="1300" dirty="0"/>
              <a:t>Finance portal (RBAC), Reporting</a:t>
            </a:r>
            <a:endParaRPr lang="en-IN" sz="1300" i="1" dirty="0">
              <a:solidFill>
                <a:schemeClr val="accent6"/>
              </a:solidFill>
            </a:endParaRPr>
          </a:p>
          <a:p>
            <a:pPr marL="508000" lvl="2" indent="-124777" algn="l" rtl="0">
              <a:lnSpc>
                <a:spcPct val="150000"/>
              </a:lnSpc>
              <a:spcBef>
                <a:spcPts val="0"/>
              </a:spcBef>
              <a:spcAft>
                <a:spcPts val="0"/>
              </a:spcAft>
              <a:buSzPct val="100000"/>
              <a:buChar char="•"/>
            </a:pPr>
            <a:r>
              <a:rPr lang="en-IN" sz="900" dirty="0"/>
              <a:t>Hub operator UI &amp; API experience layer that is Implemented by business operations framework.</a:t>
            </a:r>
          </a:p>
          <a:p>
            <a:pPr marL="165100" lvl="0" indent="-146367" algn="l" rtl="0">
              <a:lnSpc>
                <a:spcPct val="150000"/>
              </a:lnSpc>
              <a:spcBef>
                <a:spcPts val="0"/>
              </a:spcBef>
              <a:spcAft>
                <a:spcPts val="0"/>
              </a:spcAft>
              <a:buSzPct val="100000"/>
              <a:buAutoNum type="arabicPeriod"/>
            </a:pPr>
            <a:r>
              <a:rPr lang="en-IN" sz="1300" dirty="0"/>
              <a:t>Monitoring support (Operational support)</a:t>
            </a:r>
            <a:endParaRPr lang="en-IN" sz="1300" dirty="0">
              <a:solidFill>
                <a:schemeClr val="accent3"/>
              </a:solidFill>
            </a:endParaRPr>
          </a:p>
          <a:p>
            <a:pPr marL="508000" lvl="2" indent="-124777" algn="l" rtl="0">
              <a:lnSpc>
                <a:spcPct val="150000"/>
              </a:lnSpc>
              <a:spcBef>
                <a:spcPts val="0"/>
              </a:spcBef>
              <a:spcAft>
                <a:spcPts val="0"/>
              </a:spcAft>
              <a:buSzPct val="100000"/>
              <a:buChar char="•"/>
            </a:pPr>
            <a:r>
              <a:rPr lang="en-IN" sz="900" dirty="0"/>
              <a:t>Operational support &amp; tracing (e.g. EFK / Prometheus, Grafana, Loki, etc) [</a:t>
            </a:r>
            <a:r>
              <a:rPr lang="en-IN" sz="900" dirty="0" err="1"/>
              <a:t>IaC</a:t>
            </a:r>
            <a:r>
              <a:rPr lang="en-IN" sz="900" dirty="0"/>
              <a:t>: Grafana, Prometheus &amp; Loki]</a:t>
            </a:r>
            <a:endParaRPr lang="en-IN" sz="900" dirty="0">
              <a:solidFill>
                <a:schemeClr val="accent3"/>
              </a:solidFill>
            </a:endParaRPr>
          </a:p>
          <a:p>
            <a:pPr marL="165100" lvl="0" indent="-146367" algn="l" rtl="0">
              <a:lnSpc>
                <a:spcPct val="150000"/>
              </a:lnSpc>
              <a:spcBef>
                <a:spcPts val="0"/>
              </a:spcBef>
              <a:spcAft>
                <a:spcPts val="0"/>
              </a:spcAft>
              <a:buSzPct val="100000"/>
              <a:buAutoNum type="arabicPeriod"/>
            </a:pPr>
            <a:r>
              <a:rPr lang="en-IN" sz="1300" dirty="0"/>
              <a:t>API Gateway</a:t>
            </a:r>
          </a:p>
          <a:p>
            <a:pPr marL="508000" lvl="2" indent="-124777">
              <a:lnSpc>
                <a:spcPct val="150000"/>
              </a:lnSpc>
              <a:spcBef>
                <a:spcPts val="0"/>
              </a:spcBef>
              <a:buSzPct val="100000"/>
            </a:pPr>
            <a:r>
              <a:rPr lang="en-IN" sz="900" dirty="0"/>
              <a:t>IP filtering, Ingress/Egress, Firewalls, Security support (</a:t>
            </a:r>
            <a:r>
              <a:rPr lang="en-IN" sz="900" b="1" dirty="0"/>
              <a:t>JWS</a:t>
            </a:r>
            <a:r>
              <a:rPr lang="en-IN" sz="900" dirty="0"/>
              <a:t>, </a:t>
            </a:r>
            <a:r>
              <a:rPr lang="en-IN" sz="900" b="1" dirty="0" err="1"/>
              <a:t>mTLS</a:t>
            </a:r>
            <a:r>
              <a:rPr lang="en-IN" sz="900" dirty="0"/>
              <a:t>) [</a:t>
            </a:r>
            <a:r>
              <a:rPr lang="en-IN" sz="900" dirty="0" err="1"/>
              <a:t>IaC</a:t>
            </a:r>
            <a:r>
              <a:rPr lang="en-IN" sz="900" dirty="0"/>
              <a:t> provides this via Istio (older versions used WSO2)]</a:t>
            </a:r>
          </a:p>
          <a:p>
            <a:pPr marL="508000" lvl="2" indent="-124777" algn="l" rtl="0">
              <a:lnSpc>
                <a:spcPct val="150000"/>
              </a:lnSpc>
              <a:spcBef>
                <a:spcPts val="0"/>
              </a:spcBef>
              <a:spcAft>
                <a:spcPts val="0"/>
              </a:spcAft>
              <a:buSzPct val="100000"/>
              <a:buChar char="•"/>
            </a:pPr>
            <a:r>
              <a:rPr lang="en-IN" sz="900" dirty="0"/>
              <a:t>Adds in the rules and enforces the Mojaloop Security design</a:t>
            </a:r>
          </a:p>
          <a:p>
            <a:pPr marL="165100" lvl="0" indent="-146367" algn="l" rtl="0">
              <a:lnSpc>
                <a:spcPct val="150000"/>
              </a:lnSpc>
              <a:spcBef>
                <a:spcPts val="0"/>
              </a:spcBef>
              <a:spcAft>
                <a:spcPts val="0"/>
              </a:spcAft>
              <a:buSzPct val="100000"/>
              <a:buAutoNum type="arabicPeriod"/>
            </a:pPr>
            <a:r>
              <a:rPr lang="en" sz="1300" dirty="0"/>
              <a:t>Infrastructure</a:t>
            </a:r>
            <a:endParaRPr sz="1300" dirty="0"/>
          </a:p>
          <a:p>
            <a:pPr marL="508000" lvl="2" indent="-124777" algn="l" rtl="0">
              <a:lnSpc>
                <a:spcPct val="150000"/>
              </a:lnSpc>
              <a:spcBef>
                <a:spcPts val="0"/>
              </a:spcBef>
              <a:spcAft>
                <a:spcPts val="0"/>
              </a:spcAft>
              <a:buSzPct val="100000"/>
              <a:buChar char="•"/>
            </a:pPr>
            <a:r>
              <a:rPr lang="en" sz="900" dirty="0"/>
              <a:t>Kubernetes, Infrastructure as Code, Automated deployments (</a:t>
            </a:r>
            <a:r>
              <a:rPr lang="en" sz="900" dirty="0" err="1"/>
              <a:t>IaC</a:t>
            </a:r>
            <a:r>
              <a:rPr lang="en" sz="900" dirty="0"/>
              <a:t>, Rancher)</a:t>
            </a:r>
            <a:endParaRPr sz="900" dirty="0"/>
          </a:p>
          <a:p>
            <a:pPr marL="508000" lvl="2" indent="-124777" algn="l" rtl="0">
              <a:lnSpc>
                <a:spcPct val="150000"/>
              </a:lnSpc>
              <a:spcBef>
                <a:spcPts val="0"/>
              </a:spcBef>
              <a:spcAft>
                <a:spcPts val="0"/>
              </a:spcAft>
              <a:buSzPct val="100000"/>
              <a:buChar char="•"/>
            </a:pPr>
            <a:r>
              <a:rPr lang="en" sz="900" dirty="0"/>
              <a:t>Deployment artifacts - Helm Charts, Docker Containers, </a:t>
            </a:r>
            <a:r>
              <a:rPr lang="en" sz="900" dirty="0" err="1"/>
              <a:t>npm</a:t>
            </a:r>
            <a:r>
              <a:rPr lang="en" sz="900" dirty="0"/>
              <a:t> packages</a:t>
            </a:r>
            <a:endParaRPr sz="900" dirty="0"/>
          </a:p>
        </p:txBody>
      </p:sp>
      <p:sp>
        <p:nvSpPr>
          <p:cNvPr id="727" name="Google Shape;727;p85"/>
          <p:cNvSpPr txBox="1">
            <a:spLocks noGrp="1"/>
          </p:cNvSpPr>
          <p:nvPr>
            <p:ph type="sldNum" idx="12"/>
          </p:nvPr>
        </p:nvSpPr>
        <p:spPr>
          <a:xfrm>
            <a:off x="7915891" y="4831474"/>
            <a:ext cx="771300" cy="102600"/>
          </a:xfrm>
          <a:prstGeom prst="rect">
            <a:avLst/>
          </a:prstGeom>
          <a:noFill/>
          <a:ln>
            <a:noFill/>
          </a:ln>
        </p:spPr>
        <p:txBody>
          <a:bodyPr spcFirstLastPara="1" wrap="square" lIns="34275" tIns="17125" rIns="34275" bIns="17125" anchor="ctr" anchorCtr="0">
            <a:noAutofit/>
          </a:bodyPr>
          <a:lstStyle/>
          <a:p>
            <a:pPr marL="0" lvl="0" indent="0" algn="r" rtl="0">
              <a:spcBef>
                <a:spcPts val="0"/>
              </a:spcBef>
              <a:spcAft>
                <a:spcPts val="0"/>
              </a:spcAft>
              <a:buNone/>
            </a:pPr>
            <a:fld id="{00000000-1234-1234-1234-123412341234}" type="slidenum">
              <a:rPr lang="en"/>
              <a:t>4</a:t>
            </a:fld>
            <a:endParaRPr/>
          </a:p>
        </p:txBody>
      </p:sp>
      <p:graphicFrame>
        <p:nvGraphicFramePr>
          <p:cNvPr id="5" name="Diagram 4">
            <a:extLst>
              <a:ext uri="{FF2B5EF4-FFF2-40B4-BE49-F238E27FC236}">
                <a16:creationId xmlns:a16="http://schemas.microsoft.com/office/drawing/2014/main" id="{8A5AAA84-8E5F-5269-979B-A387660742B2}"/>
              </a:ext>
            </a:extLst>
          </p:cNvPr>
          <p:cNvGraphicFramePr/>
          <p:nvPr>
            <p:extLst>
              <p:ext uri="{D42A27DB-BD31-4B8C-83A1-F6EECF244321}">
                <p14:modId xmlns:p14="http://schemas.microsoft.com/office/powerpoint/2010/main" val="2957185526"/>
              </p:ext>
            </p:extLst>
          </p:nvPr>
        </p:nvGraphicFramePr>
        <p:xfrm>
          <a:off x="4382807" y="1082268"/>
          <a:ext cx="5029201" cy="37492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83"/>
          <p:cNvSpPr txBox="1">
            <a:spLocks noGrp="1"/>
          </p:cNvSpPr>
          <p:nvPr>
            <p:ph type="title"/>
          </p:nvPr>
        </p:nvSpPr>
        <p:spPr>
          <a:xfrm>
            <a:off x="628650" y="233875"/>
            <a:ext cx="7546500" cy="994200"/>
          </a:xfrm>
          <a:prstGeom prst="rect">
            <a:avLst/>
          </a:prstGeom>
        </p:spPr>
        <p:txBody>
          <a:bodyPr spcFirstLastPara="1" wrap="square" lIns="34275" tIns="17125" rIns="34275" bIns="17125" anchor="ctr" anchorCtr="0">
            <a:noAutofit/>
          </a:bodyPr>
          <a:lstStyle/>
          <a:p>
            <a:pPr marL="0" lvl="0" indent="0" algn="l" rtl="0">
              <a:spcBef>
                <a:spcPts val="0"/>
              </a:spcBef>
              <a:spcAft>
                <a:spcPts val="0"/>
              </a:spcAft>
              <a:buNone/>
            </a:pPr>
            <a:r>
              <a:rPr lang="en" sz="3000"/>
              <a:t>Mojaloop </a:t>
            </a:r>
            <a:r>
              <a:rPr lang="en" sz="3000">
                <a:solidFill>
                  <a:schemeClr val="accent6"/>
                </a:solidFill>
              </a:rPr>
              <a:t>Congo - v16.0.0</a:t>
            </a:r>
            <a:r>
              <a:rPr lang="en" sz="3000"/>
              <a:t> </a:t>
            </a:r>
            <a:endParaRPr sz="3000"/>
          </a:p>
        </p:txBody>
      </p:sp>
      <p:sp>
        <p:nvSpPr>
          <p:cNvPr id="712" name="Google Shape;712;p83"/>
          <p:cNvSpPr txBox="1">
            <a:spLocks noGrp="1"/>
          </p:cNvSpPr>
          <p:nvPr>
            <p:ph type="body" idx="1"/>
          </p:nvPr>
        </p:nvSpPr>
        <p:spPr>
          <a:xfrm>
            <a:off x="628650" y="1268050"/>
            <a:ext cx="7184400" cy="3494400"/>
          </a:xfrm>
          <a:prstGeom prst="rect">
            <a:avLst/>
          </a:prstGeom>
        </p:spPr>
        <p:txBody>
          <a:bodyPr spcFirstLastPara="1" wrap="square" lIns="34275" tIns="17125" rIns="34275" bIns="17125" anchor="t" anchorCtr="0">
            <a:noAutofit/>
          </a:bodyPr>
          <a:lstStyle/>
          <a:p>
            <a:pPr marL="457200" lvl="0" indent="-342900" algn="l" rtl="0">
              <a:lnSpc>
                <a:spcPct val="100000"/>
              </a:lnSpc>
              <a:spcBef>
                <a:spcPts val="700"/>
              </a:spcBef>
              <a:spcAft>
                <a:spcPts val="0"/>
              </a:spcAft>
              <a:buSzPts val="1800"/>
              <a:buChar char="•"/>
            </a:pPr>
            <a:r>
              <a:rPr lang="en" sz="1800"/>
              <a:t>Core - Mojaloop Release (</a:t>
            </a:r>
            <a:r>
              <a:rPr lang="en" sz="1800" u="sng">
                <a:solidFill>
                  <a:schemeClr val="hlink"/>
                </a:solidFill>
                <a:hlinkClick r:id="rId3"/>
              </a:rPr>
              <a:t>Helm Release 16.0.0</a:t>
            </a:r>
            <a:r>
              <a:rPr lang="en" sz="1800"/>
              <a:t>)</a:t>
            </a:r>
            <a:endParaRPr sz="1800"/>
          </a:p>
          <a:p>
            <a:pPr marL="914400" lvl="1" indent="-317500" algn="l" rtl="0">
              <a:lnSpc>
                <a:spcPct val="100000"/>
              </a:lnSpc>
              <a:spcBef>
                <a:spcPts val="0"/>
              </a:spcBef>
              <a:spcAft>
                <a:spcPts val="0"/>
              </a:spcAft>
              <a:buSzPts val="1400"/>
              <a:buChar char="○"/>
            </a:pPr>
            <a:r>
              <a:rPr lang="en" sz="1400"/>
              <a:t>Base use-cases: P2P, R2P, Bulk, PISP</a:t>
            </a:r>
            <a:endParaRPr sz="1400"/>
          </a:p>
          <a:p>
            <a:pPr marL="914400" lvl="1" indent="-317500" algn="l" rtl="0">
              <a:lnSpc>
                <a:spcPct val="100000"/>
              </a:lnSpc>
              <a:spcBef>
                <a:spcPts val="0"/>
              </a:spcBef>
              <a:spcAft>
                <a:spcPts val="0"/>
              </a:spcAft>
              <a:buSzPts val="1400"/>
              <a:buChar char="○"/>
            </a:pPr>
            <a:r>
              <a:rPr lang="en" sz="1400"/>
              <a:t>Settlement: Deferred-net, Continuous Gross</a:t>
            </a:r>
            <a:endParaRPr sz="1400"/>
          </a:p>
          <a:p>
            <a:pPr marL="914400" lvl="1" indent="-317500" algn="l" rtl="0">
              <a:lnSpc>
                <a:spcPct val="100000"/>
              </a:lnSpc>
              <a:spcBef>
                <a:spcPts val="0"/>
              </a:spcBef>
              <a:spcAft>
                <a:spcPts val="0"/>
              </a:spcAft>
              <a:buSzPts val="1400"/>
              <a:buChar char="○"/>
            </a:pPr>
            <a:r>
              <a:rPr lang="en" sz="1400"/>
              <a:t>Admin: (Participant Lifecycle API)</a:t>
            </a:r>
            <a:endParaRPr sz="1400"/>
          </a:p>
          <a:p>
            <a:pPr marL="0" lvl="0" indent="0" algn="l" rtl="0">
              <a:lnSpc>
                <a:spcPct val="100000"/>
              </a:lnSpc>
              <a:spcBef>
                <a:spcPts val="700"/>
              </a:spcBef>
              <a:spcAft>
                <a:spcPts val="0"/>
              </a:spcAft>
              <a:buNone/>
            </a:pPr>
            <a:endParaRPr sz="1400"/>
          </a:p>
          <a:p>
            <a:pPr marL="457200" lvl="0" indent="-342900" algn="l" rtl="0">
              <a:lnSpc>
                <a:spcPct val="100000"/>
              </a:lnSpc>
              <a:spcBef>
                <a:spcPts val="700"/>
              </a:spcBef>
              <a:spcAft>
                <a:spcPts val="0"/>
              </a:spcAft>
              <a:buSzPts val="1800"/>
              <a:buChar char="•"/>
            </a:pPr>
            <a:r>
              <a:rPr lang="en" sz="1800"/>
              <a:t>Bundled Mojaloop IaC Release (</a:t>
            </a:r>
            <a:r>
              <a:rPr lang="en" sz="1800" u="sng">
                <a:solidFill>
                  <a:schemeClr val="hlink"/>
                </a:solidFill>
                <a:hlinkClick r:id="rId4"/>
              </a:rPr>
              <a:t>Mojaloop IaC Release 5.0.0</a:t>
            </a:r>
            <a:r>
              <a:rPr lang="en" sz="1800"/>
              <a:t>)</a:t>
            </a:r>
            <a:endParaRPr sz="1800"/>
          </a:p>
          <a:p>
            <a:pPr marL="914400" lvl="0" indent="-317500" algn="l" rtl="0">
              <a:lnSpc>
                <a:spcPct val="100000"/>
              </a:lnSpc>
              <a:spcBef>
                <a:spcPts val="0"/>
              </a:spcBef>
              <a:spcAft>
                <a:spcPts val="0"/>
              </a:spcAft>
              <a:buSzPts val="1400"/>
              <a:buChar char="○"/>
            </a:pPr>
            <a:r>
              <a:rPr lang="en" sz="1400"/>
              <a:t>Gateway &amp; Load Balancers</a:t>
            </a:r>
            <a:endParaRPr sz="1400"/>
          </a:p>
          <a:p>
            <a:pPr marL="914400" lvl="0" indent="-317500" algn="l" rtl="0">
              <a:lnSpc>
                <a:spcPct val="100000"/>
              </a:lnSpc>
              <a:spcBef>
                <a:spcPts val="0"/>
              </a:spcBef>
              <a:spcAft>
                <a:spcPts val="0"/>
              </a:spcAft>
              <a:buSzPts val="1400"/>
              <a:buChar char="○"/>
            </a:pPr>
            <a:r>
              <a:rPr lang="en" sz="1400"/>
              <a:t>RBAC via Istio and Ory Stack</a:t>
            </a:r>
            <a:endParaRPr sz="1400"/>
          </a:p>
          <a:p>
            <a:pPr marL="914400" lvl="0" indent="-317500" algn="l" rtl="0">
              <a:lnSpc>
                <a:spcPct val="100000"/>
              </a:lnSpc>
              <a:spcBef>
                <a:spcPts val="0"/>
              </a:spcBef>
              <a:spcAft>
                <a:spcPts val="0"/>
              </a:spcAft>
              <a:buSzPts val="1400"/>
              <a:buChar char="○"/>
            </a:pPr>
            <a:r>
              <a:rPr lang="en" sz="1400"/>
              <a:t>Mojaloop Security (mTLS, JWS, ILP)</a:t>
            </a:r>
            <a:endParaRPr sz="1400"/>
          </a:p>
          <a:p>
            <a:pPr marL="914400" lvl="0" indent="-317500" algn="l" rtl="0">
              <a:lnSpc>
                <a:spcPct val="100000"/>
              </a:lnSpc>
              <a:spcBef>
                <a:spcPts val="0"/>
              </a:spcBef>
              <a:spcAft>
                <a:spcPts val="0"/>
              </a:spcAft>
              <a:buSzPts val="1400"/>
              <a:buChar char="○"/>
            </a:pPr>
            <a:r>
              <a:rPr lang="en" sz="1400"/>
              <a:t>Finance Portal</a:t>
            </a:r>
            <a:endParaRPr sz="1400"/>
          </a:p>
          <a:p>
            <a:pPr marL="914400" lvl="0" indent="-317500" algn="l" rtl="0">
              <a:lnSpc>
                <a:spcPct val="100000"/>
              </a:lnSpc>
              <a:spcBef>
                <a:spcPts val="0"/>
              </a:spcBef>
              <a:spcAft>
                <a:spcPts val="0"/>
              </a:spcAft>
              <a:buSzPts val="1400"/>
              <a:buChar char="○"/>
            </a:pPr>
            <a:r>
              <a:rPr lang="en" sz="1400"/>
              <a:t>Reporting </a:t>
            </a:r>
            <a:endParaRPr sz="1400"/>
          </a:p>
          <a:p>
            <a:pPr marL="914400" lvl="0" indent="-317500" algn="l" rtl="0">
              <a:lnSpc>
                <a:spcPct val="100000"/>
              </a:lnSpc>
              <a:spcBef>
                <a:spcPts val="0"/>
              </a:spcBef>
              <a:spcAft>
                <a:spcPts val="0"/>
              </a:spcAft>
              <a:buSzPts val="1400"/>
              <a:buChar char="○"/>
            </a:pPr>
            <a:r>
              <a:rPr lang="en" sz="1400"/>
              <a:t>Control Plane for CI/CD (GitLab)</a:t>
            </a:r>
            <a:endParaRPr sz="1400"/>
          </a:p>
          <a:p>
            <a:pPr marL="914400" lvl="0" indent="-317500" algn="l" rtl="0">
              <a:lnSpc>
                <a:spcPct val="100000"/>
              </a:lnSpc>
              <a:spcBef>
                <a:spcPts val="0"/>
              </a:spcBef>
              <a:spcAft>
                <a:spcPts val="0"/>
              </a:spcAft>
              <a:buSzPts val="1400"/>
              <a:buChar char="○"/>
            </a:pPr>
            <a:r>
              <a:rPr lang="en" sz="1400"/>
              <a:t>Technical Operational Dashboards</a:t>
            </a:r>
            <a:endParaRPr sz="1400"/>
          </a:p>
          <a:p>
            <a:pPr marL="914400" lvl="0" indent="-317500" algn="l" rtl="0">
              <a:lnSpc>
                <a:spcPct val="100000"/>
              </a:lnSpc>
              <a:spcBef>
                <a:spcPts val="0"/>
              </a:spcBef>
              <a:spcAft>
                <a:spcPts val="0"/>
              </a:spcAft>
              <a:buSzPts val="1400"/>
              <a:buChar char="○"/>
            </a:pPr>
            <a:r>
              <a:rPr lang="en" sz="1400"/>
              <a:t>Participant Onboarding Support (Connection Manager)</a:t>
            </a:r>
            <a:endParaRPr sz="1400"/>
          </a:p>
        </p:txBody>
      </p:sp>
      <p:sp>
        <p:nvSpPr>
          <p:cNvPr id="713" name="Google Shape;713;p83"/>
          <p:cNvSpPr txBox="1"/>
          <p:nvPr/>
        </p:nvSpPr>
        <p:spPr>
          <a:xfrm>
            <a:off x="4516050" y="4762450"/>
            <a:ext cx="3916500" cy="3231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700"/>
              </a:spcBef>
              <a:spcAft>
                <a:spcPts val="0"/>
              </a:spcAft>
              <a:buNone/>
            </a:pPr>
            <a:r>
              <a:rPr lang="en" sz="1000" u="sng">
                <a:solidFill>
                  <a:schemeClr val="hlink"/>
                </a:solidFill>
                <a:hlinkClick r:id="rId5"/>
              </a:rPr>
              <a:t>Mojaloop Release announcement</a:t>
            </a:r>
            <a:r>
              <a:rPr lang="en" sz="1000"/>
              <a:t> on community central</a:t>
            </a:r>
            <a:endParaRPr sz="10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7">
          <a:extLst>
            <a:ext uri="{FF2B5EF4-FFF2-40B4-BE49-F238E27FC236}">
              <a16:creationId xmlns:a16="http://schemas.microsoft.com/office/drawing/2014/main" id="{91F1E688-C8EC-C12B-1C60-A92E7E2ACE6B}"/>
            </a:ext>
          </a:extLst>
        </p:cNvPr>
        <p:cNvGrpSpPr/>
        <p:nvPr/>
      </p:nvGrpSpPr>
      <p:grpSpPr>
        <a:xfrm>
          <a:off x="0" y="0"/>
          <a:ext cx="0" cy="0"/>
          <a:chOff x="0" y="0"/>
          <a:chExt cx="0" cy="0"/>
        </a:xfrm>
      </p:grpSpPr>
      <p:sp>
        <p:nvSpPr>
          <p:cNvPr id="718" name="Google Shape;718;p84">
            <a:extLst>
              <a:ext uri="{FF2B5EF4-FFF2-40B4-BE49-F238E27FC236}">
                <a16:creationId xmlns:a16="http://schemas.microsoft.com/office/drawing/2014/main" id="{0588B12C-969C-0E68-53F8-847072EA61C0}"/>
              </a:ext>
            </a:extLst>
          </p:cNvPr>
          <p:cNvSpPr txBox="1">
            <a:spLocks noGrp="1"/>
          </p:cNvSpPr>
          <p:nvPr>
            <p:ph type="title"/>
          </p:nvPr>
        </p:nvSpPr>
        <p:spPr>
          <a:xfrm>
            <a:off x="628650" y="233875"/>
            <a:ext cx="7546500" cy="994200"/>
          </a:xfrm>
          <a:prstGeom prst="rect">
            <a:avLst/>
          </a:prstGeom>
        </p:spPr>
        <p:txBody>
          <a:bodyPr spcFirstLastPara="1" wrap="square" lIns="34275" tIns="17125" rIns="34275" bIns="17125" anchor="ctr" anchorCtr="0">
            <a:noAutofit/>
          </a:bodyPr>
          <a:lstStyle/>
          <a:p>
            <a:pPr marL="0" lvl="0" indent="0" algn="l" rtl="0">
              <a:spcBef>
                <a:spcPts val="0"/>
              </a:spcBef>
              <a:spcAft>
                <a:spcPts val="0"/>
              </a:spcAft>
              <a:buNone/>
            </a:pPr>
            <a:r>
              <a:rPr lang="en" sz="3000" dirty="0"/>
              <a:t>Mojaloop </a:t>
            </a:r>
            <a:r>
              <a:rPr lang="en" sz="3000" i="1" dirty="0">
                <a:solidFill>
                  <a:schemeClr val="accent6"/>
                </a:solidFill>
              </a:rPr>
              <a:t>Irrawaddy - v17.0.0*</a:t>
            </a:r>
            <a:endParaRPr sz="3000" dirty="0"/>
          </a:p>
        </p:txBody>
      </p:sp>
      <p:sp>
        <p:nvSpPr>
          <p:cNvPr id="719" name="Google Shape;719;p84">
            <a:extLst>
              <a:ext uri="{FF2B5EF4-FFF2-40B4-BE49-F238E27FC236}">
                <a16:creationId xmlns:a16="http://schemas.microsoft.com/office/drawing/2014/main" id="{3BA200E6-25CF-4589-D5F7-C0C96A1E3CB0}"/>
              </a:ext>
            </a:extLst>
          </p:cNvPr>
          <p:cNvSpPr txBox="1">
            <a:spLocks noGrp="1"/>
          </p:cNvSpPr>
          <p:nvPr>
            <p:ph type="body" idx="1"/>
          </p:nvPr>
        </p:nvSpPr>
        <p:spPr>
          <a:xfrm>
            <a:off x="628650" y="1268050"/>
            <a:ext cx="7184400" cy="3494400"/>
          </a:xfrm>
          <a:prstGeom prst="rect">
            <a:avLst/>
          </a:prstGeom>
        </p:spPr>
        <p:txBody>
          <a:bodyPr spcFirstLastPara="1" wrap="square" lIns="34275" tIns="17125" rIns="34275" bIns="17125" anchor="t" anchorCtr="0">
            <a:noAutofit/>
          </a:bodyPr>
          <a:lstStyle/>
          <a:p>
            <a:pPr marL="457200" lvl="0" indent="-342900" algn="l" rtl="0">
              <a:lnSpc>
                <a:spcPct val="100000"/>
              </a:lnSpc>
              <a:spcBef>
                <a:spcPts val="700"/>
              </a:spcBef>
              <a:spcAft>
                <a:spcPts val="0"/>
              </a:spcAft>
              <a:buSzPts val="1800"/>
              <a:buChar char="•"/>
            </a:pPr>
            <a:r>
              <a:rPr lang="en" sz="1800" dirty="0"/>
              <a:t>Core - Mojaloop Release (</a:t>
            </a:r>
            <a:r>
              <a:rPr lang="en" sz="1800" dirty="0">
                <a:solidFill>
                  <a:schemeClr val="hlink"/>
                </a:solidFill>
              </a:rPr>
              <a:t>PRs in review</a:t>
            </a:r>
            <a:r>
              <a:rPr lang="en" sz="1800" dirty="0"/>
              <a:t>)</a:t>
            </a:r>
            <a:endParaRPr sz="1800" dirty="0"/>
          </a:p>
          <a:p>
            <a:pPr marL="914400" lvl="1" indent="-317500" algn="l" rtl="0">
              <a:lnSpc>
                <a:spcPct val="100000"/>
              </a:lnSpc>
              <a:spcBef>
                <a:spcPts val="0"/>
              </a:spcBef>
              <a:spcAft>
                <a:spcPts val="0"/>
              </a:spcAft>
              <a:buSzPts val="1400"/>
              <a:buChar char="○"/>
            </a:pPr>
            <a:r>
              <a:rPr lang="en" sz="1400" dirty="0"/>
              <a:t>Base use-cases: P2P, R2P, Bulk, PISP, </a:t>
            </a:r>
            <a:r>
              <a:rPr lang="en" sz="1400" dirty="0">
                <a:solidFill>
                  <a:schemeClr val="accent6"/>
                </a:solidFill>
              </a:rPr>
              <a:t>FX, Inter-scheme</a:t>
            </a:r>
            <a:endParaRPr sz="1400" dirty="0">
              <a:solidFill>
                <a:schemeClr val="accent6"/>
              </a:solidFill>
            </a:endParaRPr>
          </a:p>
          <a:p>
            <a:pPr marL="914400" lvl="1" indent="-317500" algn="l" rtl="0">
              <a:lnSpc>
                <a:spcPct val="100000"/>
              </a:lnSpc>
              <a:spcBef>
                <a:spcPts val="0"/>
              </a:spcBef>
              <a:spcAft>
                <a:spcPts val="0"/>
              </a:spcAft>
              <a:buSzPts val="1400"/>
              <a:buChar char="○"/>
            </a:pPr>
            <a:r>
              <a:rPr lang="en" sz="1400" dirty="0"/>
              <a:t>Settlement: Deferred-net, Continuous Gross, </a:t>
            </a:r>
            <a:r>
              <a:rPr lang="en" sz="1400" dirty="0">
                <a:solidFill>
                  <a:schemeClr val="accent6"/>
                </a:solidFill>
              </a:rPr>
              <a:t>FX support</a:t>
            </a:r>
            <a:endParaRPr sz="1400" dirty="0">
              <a:solidFill>
                <a:schemeClr val="accent6"/>
              </a:solidFill>
            </a:endParaRPr>
          </a:p>
          <a:p>
            <a:pPr marL="914400" lvl="1" indent="-317500" algn="l" rtl="0">
              <a:lnSpc>
                <a:spcPct val="100000"/>
              </a:lnSpc>
              <a:spcBef>
                <a:spcPts val="0"/>
              </a:spcBef>
              <a:spcAft>
                <a:spcPts val="0"/>
              </a:spcAft>
              <a:buSzPts val="1400"/>
              <a:buChar char="○"/>
            </a:pPr>
            <a:r>
              <a:rPr lang="en" sz="1400" dirty="0"/>
              <a:t>Admin: (Participant Lifecycle API)</a:t>
            </a:r>
            <a:endParaRPr sz="1400" dirty="0"/>
          </a:p>
          <a:p>
            <a:pPr marL="0" lvl="0" indent="0" algn="l" rtl="0">
              <a:lnSpc>
                <a:spcPct val="100000"/>
              </a:lnSpc>
              <a:spcBef>
                <a:spcPts val="700"/>
              </a:spcBef>
              <a:spcAft>
                <a:spcPts val="0"/>
              </a:spcAft>
              <a:buNone/>
            </a:pPr>
            <a:endParaRPr sz="1400" dirty="0"/>
          </a:p>
          <a:p>
            <a:pPr marL="457200" lvl="0" indent="-342900" algn="l" rtl="0">
              <a:lnSpc>
                <a:spcPct val="100000"/>
              </a:lnSpc>
              <a:spcBef>
                <a:spcPts val="700"/>
              </a:spcBef>
              <a:spcAft>
                <a:spcPts val="0"/>
              </a:spcAft>
              <a:buSzPts val="1800"/>
              <a:buChar char="•"/>
            </a:pPr>
            <a:r>
              <a:rPr lang="en" sz="1800" dirty="0"/>
              <a:t>Bundled Mojaloop </a:t>
            </a:r>
            <a:r>
              <a:rPr lang="en" sz="1800" dirty="0" err="1"/>
              <a:t>IaC</a:t>
            </a:r>
            <a:r>
              <a:rPr lang="en" sz="1800" dirty="0"/>
              <a:t> Release (</a:t>
            </a:r>
            <a:r>
              <a:rPr lang="en" sz="1800" dirty="0">
                <a:solidFill>
                  <a:schemeClr val="hlink"/>
                </a:solidFill>
              </a:rPr>
              <a:t>Mojaloop IaC Release 5.4.0+</a:t>
            </a:r>
            <a:r>
              <a:rPr lang="en" sz="1800" dirty="0"/>
              <a:t>)</a:t>
            </a:r>
            <a:endParaRPr sz="1800" dirty="0"/>
          </a:p>
          <a:p>
            <a:pPr marL="914400" lvl="0" indent="-317500" algn="l" rtl="0">
              <a:lnSpc>
                <a:spcPct val="100000"/>
              </a:lnSpc>
              <a:spcBef>
                <a:spcPts val="0"/>
              </a:spcBef>
              <a:spcAft>
                <a:spcPts val="0"/>
              </a:spcAft>
              <a:buSzPts val="1400"/>
              <a:buChar char="○"/>
            </a:pPr>
            <a:r>
              <a:rPr lang="en" sz="1400" dirty="0"/>
              <a:t>Gateway &amp; Load Balancers</a:t>
            </a:r>
            <a:endParaRPr sz="1400" dirty="0"/>
          </a:p>
          <a:p>
            <a:pPr marL="914400" lvl="0" indent="-317500" algn="l" rtl="0">
              <a:lnSpc>
                <a:spcPct val="100000"/>
              </a:lnSpc>
              <a:spcBef>
                <a:spcPts val="0"/>
              </a:spcBef>
              <a:spcAft>
                <a:spcPts val="0"/>
              </a:spcAft>
              <a:buSzPts val="1400"/>
              <a:buChar char="○"/>
            </a:pPr>
            <a:r>
              <a:rPr lang="en" sz="1400" dirty="0"/>
              <a:t>RBAC via Istio and Ory Stack</a:t>
            </a:r>
            <a:endParaRPr sz="1400" dirty="0"/>
          </a:p>
          <a:p>
            <a:pPr marL="914400" lvl="0" indent="-317500" algn="l" rtl="0">
              <a:lnSpc>
                <a:spcPct val="100000"/>
              </a:lnSpc>
              <a:spcBef>
                <a:spcPts val="0"/>
              </a:spcBef>
              <a:spcAft>
                <a:spcPts val="0"/>
              </a:spcAft>
              <a:buSzPts val="1400"/>
              <a:buChar char="○"/>
            </a:pPr>
            <a:r>
              <a:rPr lang="en" sz="1400" dirty="0"/>
              <a:t>Mojaloop Security (</a:t>
            </a:r>
            <a:r>
              <a:rPr lang="en" sz="1400" dirty="0" err="1"/>
              <a:t>mTLS</a:t>
            </a:r>
            <a:r>
              <a:rPr lang="en" sz="1400" dirty="0"/>
              <a:t>, JWS, ILP)</a:t>
            </a:r>
            <a:endParaRPr sz="1400" dirty="0"/>
          </a:p>
          <a:p>
            <a:pPr marL="914400" lvl="0" indent="-317500" algn="l" rtl="0">
              <a:lnSpc>
                <a:spcPct val="100000"/>
              </a:lnSpc>
              <a:spcBef>
                <a:spcPts val="0"/>
              </a:spcBef>
              <a:spcAft>
                <a:spcPts val="0"/>
              </a:spcAft>
              <a:buSzPts val="1400"/>
              <a:buChar char="○"/>
            </a:pPr>
            <a:r>
              <a:rPr lang="en" sz="1400" dirty="0"/>
              <a:t>Finance Portal – support for FX and inter-scheme</a:t>
            </a:r>
            <a:endParaRPr sz="1400" dirty="0"/>
          </a:p>
          <a:p>
            <a:pPr marL="914400" lvl="0" indent="-317500" algn="l" rtl="0">
              <a:lnSpc>
                <a:spcPct val="100000"/>
              </a:lnSpc>
              <a:spcBef>
                <a:spcPts val="0"/>
              </a:spcBef>
              <a:spcAft>
                <a:spcPts val="0"/>
              </a:spcAft>
              <a:buSzPts val="1400"/>
              <a:buChar char="○"/>
            </a:pPr>
            <a:r>
              <a:rPr lang="en" sz="1400" dirty="0"/>
              <a:t>Reporting </a:t>
            </a:r>
            <a:endParaRPr sz="1400" dirty="0"/>
          </a:p>
          <a:p>
            <a:pPr marL="914400" lvl="0" indent="-317500" algn="l" rtl="0">
              <a:lnSpc>
                <a:spcPct val="100000"/>
              </a:lnSpc>
              <a:spcBef>
                <a:spcPts val="0"/>
              </a:spcBef>
              <a:spcAft>
                <a:spcPts val="0"/>
              </a:spcAft>
              <a:buSzPts val="1400"/>
              <a:buChar char="○"/>
            </a:pPr>
            <a:r>
              <a:rPr lang="en" sz="1400" dirty="0"/>
              <a:t>Control Plane for CI/CD (GitLab) – </a:t>
            </a:r>
            <a:r>
              <a:rPr lang="en" sz="1400" dirty="0">
                <a:solidFill>
                  <a:schemeClr val="accent6"/>
                </a:solidFill>
              </a:rPr>
              <a:t>CC v2</a:t>
            </a:r>
            <a:endParaRPr sz="1400" dirty="0">
              <a:solidFill>
                <a:schemeClr val="accent6"/>
              </a:solidFill>
            </a:endParaRPr>
          </a:p>
          <a:p>
            <a:pPr marL="914400" lvl="0" indent="-317500" algn="l" rtl="0">
              <a:lnSpc>
                <a:spcPct val="100000"/>
              </a:lnSpc>
              <a:spcBef>
                <a:spcPts val="0"/>
              </a:spcBef>
              <a:spcAft>
                <a:spcPts val="0"/>
              </a:spcAft>
              <a:buSzPts val="1400"/>
              <a:buChar char="○"/>
            </a:pPr>
            <a:r>
              <a:rPr lang="en" sz="1400" dirty="0"/>
              <a:t>Technical Operational Dashboards</a:t>
            </a:r>
            <a:endParaRPr sz="1400" dirty="0"/>
          </a:p>
          <a:p>
            <a:pPr marL="914400" lvl="0" indent="-317500" algn="l" rtl="0">
              <a:lnSpc>
                <a:spcPct val="100000"/>
              </a:lnSpc>
              <a:spcBef>
                <a:spcPts val="0"/>
              </a:spcBef>
              <a:spcAft>
                <a:spcPts val="0"/>
              </a:spcAft>
              <a:buSzPts val="1400"/>
              <a:buChar char="○"/>
            </a:pPr>
            <a:r>
              <a:rPr lang="en" sz="1400" dirty="0"/>
              <a:t>Participant Onboarding Support (Connection Manager)</a:t>
            </a:r>
            <a:endParaRPr sz="1400" dirty="0"/>
          </a:p>
        </p:txBody>
      </p:sp>
      <p:sp>
        <p:nvSpPr>
          <p:cNvPr id="720" name="Google Shape;720;p84">
            <a:extLst>
              <a:ext uri="{FF2B5EF4-FFF2-40B4-BE49-F238E27FC236}">
                <a16:creationId xmlns:a16="http://schemas.microsoft.com/office/drawing/2014/main" id="{7EC7093B-5CE3-FED9-14A4-BB70617DEF84}"/>
              </a:ext>
            </a:extLst>
          </p:cNvPr>
          <p:cNvSpPr txBox="1"/>
          <p:nvPr/>
        </p:nvSpPr>
        <p:spPr>
          <a:xfrm>
            <a:off x="3693459" y="4802425"/>
            <a:ext cx="5014259" cy="399053"/>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700"/>
              </a:spcBef>
              <a:spcAft>
                <a:spcPts val="0"/>
              </a:spcAft>
              <a:buNone/>
            </a:pPr>
            <a:r>
              <a:rPr lang="en" sz="800" u="sng" dirty="0">
                <a:solidFill>
                  <a:schemeClr val="hlink"/>
                </a:solidFill>
                <a:hlinkClick r:id="rId3"/>
              </a:rPr>
              <a:t>*</a:t>
            </a:r>
            <a:r>
              <a:rPr lang="en" sz="800" dirty="0">
                <a:solidFill>
                  <a:schemeClr val="hlink"/>
                </a:solidFill>
              </a:rPr>
              <a:t>Designs and PRs presented at DA. PRs in final stages of review. Snapshot testing successful</a:t>
            </a:r>
            <a:endParaRPr sz="800" dirty="0"/>
          </a:p>
        </p:txBody>
      </p:sp>
    </p:spTree>
    <p:extLst>
      <p:ext uri="{BB962C8B-B14F-4D97-AF65-F5344CB8AC3E}">
        <p14:creationId xmlns:p14="http://schemas.microsoft.com/office/powerpoint/2010/main" val="18040630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87"/>
          <p:cNvSpPr txBox="1">
            <a:spLocks noGrp="1"/>
          </p:cNvSpPr>
          <p:nvPr>
            <p:ph type="title"/>
          </p:nvPr>
        </p:nvSpPr>
        <p:spPr>
          <a:xfrm>
            <a:off x="628650" y="273844"/>
            <a:ext cx="7075200" cy="994200"/>
          </a:xfrm>
          <a:prstGeom prst="rect">
            <a:avLst/>
          </a:prstGeom>
        </p:spPr>
        <p:txBody>
          <a:bodyPr spcFirstLastPara="1" wrap="square" lIns="34275" tIns="17125" rIns="34275" bIns="17125" anchor="ctr" anchorCtr="0">
            <a:normAutofit/>
          </a:bodyPr>
          <a:lstStyle/>
          <a:p>
            <a:pPr marL="0" lvl="0" indent="0" algn="l" rtl="0">
              <a:spcBef>
                <a:spcPts val="0"/>
              </a:spcBef>
              <a:spcAft>
                <a:spcPts val="0"/>
              </a:spcAft>
              <a:buNone/>
            </a:pPr>
            <a:r>
              <a:rPr lang="en-IN" sz="3000"/>
              <a:t>Workstream Objectives PI-25</a:t>
            </a:r>
          </a:p>
        </p:txBody>
      </p:sp>
      <p:sp>
        <p:nvSpPr>
          <p:cNvPr id="741" name="Google Shape;741;p87"/>
          <p:cNvSpPr txBox="1">
            <a:spLocks noGrp="1"/>
          </p:cNvSpPr>
          <p:nvPr>
            <p:ph type="body" idx="1"/>
          </p:nvPr>
        </p:nvSpPr>
        <p:spPr>
          <a:xfrm>
            <a:off x="628650" y="1369224"/>
            <a:ext cx="7886700" cy="2913600"/>
          </a:xfrm>
          <a:prstGeom prst="rect">
            <a:avLst/>
          </a:prstGeom>
        </p:spPr>
        <p:txBody>
          <a:bodyPr spcFirstLastPara="1" wrap="square" lIns="34275" tIns="17125" rIns="34275" bIns="17125" anchor="t" anchorCtr="0">
            <a:noAutofit/>
          </a:bodyPr>
          <a:lstStyle/>
          <a:p>
            <a:pPr marL="165100" lvl="0" indent="-165100" algn="l" rtl="0">
              <a:lnSpc>
                <a:spcPct val="150000"/>
              </a:lnSpc>
              <a:spcBef>
                <a:spcPts val="700"/>
              </a:spcBef>
              <a:spcAft>
                <a:spcPts val="0"/>
              </a:spcAft>
              <a:buSzPts val="1400"/>
              <a:buAutoNum type="arabicPeriod"/>
            </a:pPr>
            <a:r>
              <a:rPr lang="en" sz="1400" dirty="0"/>
              <a:t>Maintain Mojaloop Congo - v</a:t>
            </a:r>
            <a:r>
              <a:rPr lang="en" sz="1400" b="1" dirty="0">
                <a:solidFill>
                  <a:schemeClr val="accent6"/>
                </a:solidFill>
              </a:rPr>
              <a:t>16.0.0</a:t>
            </a:r>
            <a:r>
              <a:rPr lang="en" sz="1400" dirty="0"/>
              <a:t> and improve stability along with </a:t>
            </a:r>
            <a:r>
              <a:rPr lang="en" sz="1400" dirty="0" err="1"/>
              <a:t>IaC</a:t>
            </a:r>
            <a:r>
              <a:rPr lang="en" sz="1400" dirty="0"/>
              <a:t> v</a:t>
            </a:r>
            <a:r>
              <a:rPr lang="en" sz="1400" dirty="0">
                <a:solidFill>
                  <a:schemeClr val="accent6"/>
                </a:solidFill>
              </a:rPr>
              <a:t>5.0.0</a:t>
            </a:r>
            <a:endParaRPr sz="1400" dirty="0">
              <a:solidFill>
                <a:schemeClr val="accent6"/>
              </a:solidFill>
            </a:endParaRPr>
          </a:p>
          <a:p>
            <a:pPr marL="165100" lvl="0" indent="-165100" algn="l" rtl="0">
              <a:lnSpc>
                <a:spcPct val="150000"/>
              </a:lnSpc>
              <a:spcBef>
                <a:spcPts val="0"/>
              </a:spcBef>
              <a:spcAft>
                <a:spcPts val="0"/>
              </a:spcAft>
              <a:buSzPts val="1400"/>
              <a:buAutoNum type="arabicPeriod"/>
            </a:pPr>
            <a:r>
              <a:rPr lang="en" sz="1400" dirty="0"/>
              <a:t>Continue working on releases - Mojaloop v16.1.0 / v17.0.0</a:t>
            </a:r>
            <a:endParaRPr lang="en-IN" sz="1400" dirty="0"/>
          </a:p>
          <a:p>
            <a:pPr marL="342900" lvl="1" indent="-177800" algn="l" rtl="0">
              <a:lnSpc>
                <a:spcPct val="150000"/>
              </a:lnSpc>
              <a:spcBef>
                <a:spcPts val="0"/>
              </a:spcBef>
              <a:spcAft>
                <a:spcPts val="0"/>
              </a:spcAft>
              <a:buSzPts val="1400"/>
              <a:buAutoNum type="alphaLcPeriod"/>
            </a:pPr>
            <a:r>
              <a:rPr lang="en-IN" sz="1400" dirty="0"/>
              <a:t>Deliverables by workstreams – FX , Inter-</a:t>
            </a:r>
            <a:r>
              <a:rPr lang="en-IN" sz="1400" dirty="0" err="1"/>
              <a:t>sceme</a:t>
            </a:r>
            <a:r>
              <a:rPr lang="en-IN" sz="1400" dirty="0"/>
              <a:t> to be included when ready</a:t>
            </a:r>
          </a:p>
          <a:p>
            <a:pPr marL="342900" lvl="1" indent="-177800" algn="l" rtl="0">
              <a:lnSpc>
                <a:spcPct val="150000"/>
              </a:lnSpc>
              <a:spcBef>
                <a:spcPts val="0"/>
              </a:spcBef>
              <a:spcAft>
                <a:spcPts val="0"/>
              </a:spcAft>
              <a:buSzPts val="1400"/>
              <a:buAutoNum type="alphaLcPeriod"/>
            </a:pPr>
            <a:r>
              <a:rPr lang="en-IN" sz="1400" dirty="0"/>
              <a:t>Enhancements done under perf-workstream to be included with Mojaloop releases</a:t>
            </a:r>
          </a:p>
          <a:p>
            <a:pPr marL="342900" lvl="1" indent="-177800" algn="l" rtl="0">
              <a:lnSpc>
                <a:spcPct val="150000"/>
              </a:lnSpc>
              <a:spcBef>
                <a:spcPts val="0"/>
              </a:spcBef>
              <a:spcAft>
                <a:spcPts val="0"/>
              </a:spcAft>
              <a:buSzPts val="1400"/>
              <a:buAutoNum type="alphaLcPeriod"/>
            </a:pPr>
            <a:r>
              <a:rPr lang="en" sz="1400" dirty="0"/>
              <a:t>Merchant use case related services to be included</a:t>
            </a:r>
            <a:endParaRPr sz="1400" dirty="0"/>
          </a:p>
          <a:p>
            <a:pPr marL="342900" lvl="1" indent="-177800" algn="l" rtl="0">
              <a:lnSpc>
                <a:spcPct val="150000"/>
              </a:lnSpc>
              <a:spcBef>
                <a:spcPts val="0"/>
              </a:spcBef>
              <a:spcAft>
                <a:spcPts val="0"/>
              </a:spcAft>
              <a:buSzPts val="1400"/>
              <a:buAutoNum type="alphaLcPeriod"/>
            </a:pPr>
            <a:r>
              <a:rPr lang="en" sz="1400" dirty="0"/>
              <a:t>Security patches to be included</a:t>
            </a:r>
            <a:endParaRPr sz="1400" dirty="0"/>
          </a:p>
          <a:p>
            <a:pPr marL="165100" lvl="0" indent="-165100" algn="l" rtl="0">
              <a:lnSpc>
                <a:spcPct val="150000"/>
              </a:lnSpc>
              <a:spcBef>
                <a:spcPts val="0"/>
              </a:spcBef>
              <a:spcAft>
                <a:spcPts val="0"/>
              </a:spcAft>
              <a:buSzPts val="1400"/>
              <a:buAutoNum type="arabicPeriod"/>
            </a:pPr>
            <a:r>
              <a:rPr lang="en" sz="1400" dirty="0"/>
              <a:t>Maintain </a:t>
            </a:r>
            <a:r>
              <a:rPr lang="en" sz="1400" dirty="0" err="1"/>
              <a:t>Mojaloop's</a:t>
            </a:r>
            <a:r>
              <a:rPr lang="en" sz="1400" dirty="0"/>
              <a:t> QA/Dev environments for bug fixes and other changes</a:t>
            </a:r>
            <a:endParaRPr sz="1400" dirty="0"/>
          </a:p>
          <a:p>
            <a:pPr marL="165100" lvl="0" indent="-165100" algn="l" rtl="0">
              <a:lnSpc>
                <a:spcPct val="150000"/>
              </a:lnSpc>
              <a:spcBef>
                <a:spcPts val="0"/>
              </a:spcBef>
              <a:spcAft>
                <a:spcPts val="0"/>
              </a:spcAft>
              <a:buSzPts val="1400"/>
              <a:buAutoNum type="arabicPeriod"/>
            </a:pPr>
            <a:r>
              <a:rPr lang="en" sz="1400" dirty="0"/>
              <a:t>Support existing implementers by fixing bugs and performing other maintenance related tasks</a:t>
            </a:r>
            <a:endParaRPr sz="1400" dirty="0"/>
          </a:p>
          <a:p>
            <a:pPr marL="165100" lvl="0" indent="-165100" algn="l" rtl="0">
              <a:lnSpc>
                <a:spcPct val="150000"/>
              </a:lnSpc>
              <a:spcBef>
                <a:spcPts val="0"/>
              </a:spcBef>
              <a:spcAft>
                <a:spcPts val="0"/>
              </a:spcAft>
              <a:buSzPts val="1400"/>
              <a:buAutoNum type="arabicPeriod"/>
            </a:pPr>
            <a:r>
              <a:rPr lang="en" sz="1400" dirty="0"/>
              <a:t>Release for FX / Inter-scheme features in consultation with prod-council</a:t>
            </a:r>
            <a:endParaRPr sz="1400" dirty="0"/>
          </a:p>
        </p:txBody>
      </p:sp>
      <p:sp>
        <p:nvSpPr>
          <p:cNvPr id="742" name="Google Shape;742;p87"/>
          <p:cNvSpPr txBox="1">
            <a:spLocks noGrp="1"/>
          </p:cNvSpPr>
          <p:nvPr>
            <p:ph type="sldNum" idx="12"/>
          </p:nvPr>
        </p:nvSpPr>
        <p:spPr>
          <a:xfrm>
            <a:off x="6457950" y="4767263"/>
            <a:ext cx="2057400" cy="273900"/>
          </a:xfrm>
          <a:prstGeom prst="rect">
            <a:avLst/>
          </a:prstGeom>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smtClean="0"/>
              <a:t>7</a:t>
            </a:fld>
            <a:endParaRPr lang="en"/>
          </a:p>
        </p:txBody>
      </p:sp>
      <p:sp>
        <p:nvSpPr>
          <p:cNvPr id="743" name="Google Shape;743;p87"/>
          <p:cNvSpPr txBox="1"/>
          <p:nvPr/>
        </p:nvSpPr>
        <p:spPr>
          <a:xfrm>
            <a:off x="3670125" y="4751075"/>
            <a:ext cx="3889800" cy="30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900">
                <a:solidFill>
                  <a:schemeClr val="dk1"/>
                </a:solidFill>
              </a:rPr>
              <a:t>Workstream progress can be tracked on Mojaloop </a:t>
            </a:r>
            <a:r>
              <a:rPr lang="en-IN" sz="900" u="sng">
                <a:solidFill>
                  <a:schemeClr val="hlink"/>
                </a:solidFill>
                <a:hlinkClick r:id="rId3"/>
              </a:rPr>
              <a:t>project repo</a:t>
            </a:r>
            <a:endParaRPr lang="en-IN" sz="9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39">
          <a:extLst>
            <a:ext uri="{FF2B5EF4-FFF2-40B4-BE49-F238E27FC236}">
              <a16:creationId xmlns:a16="http://schemas.microsoft.com/office/drawing/2014/main" id="{D8B038DB-CA32-5DFB-58EC-F1597CC55CC9}"/>
            </a:ext>
          </a:extLst>
        </p:cNvPr>
        <p:cNvGrpSpPr/>
        <p:nvPr/>
      </p:nvGrpSpPr>
      <p:grpSpPr>
        <a:xfrm>
          <a:off x="0" y="0"/>
          <a:ext cx="0" cy="0"/>
          <a:chOff x="0" y="0"/>
          <a:chExt cx="0" cy="0"/>
        </a:xfrm>
      </p:grpSpPr>
      <p:sp>
        <p:nvSpPr>
          <p:cNvPr id="740" name="Google Shape;740;p87">
            <a:extLst>
              <a:ext uri="{FF2B5EF4-FFF2-40B4-BE49-F238E27FC236}">
                <a16:creationId xmlns:a16="http://schemas.microsoft.com/office/drawing/2014/main" id="{6A80EF26-F964-BE8B-9BFC-D4068F5EBF7C}"/>
              </a:ext>
            </a:extLst>
          </p:cNvPr>
          <p:cNvSpPr txBox="1">
            <a:spLocks noGrp="1"/>
          </p:cNvSpPr>
          <p:nvPr>
            <p:ph type="title"/>
          </p:nvPr>
        </p:nvSpPr>
        <p:spPr>
          <a:xfrm>
            <a:off x="628650" y="273844"/>
            <a:ext cx="7075200" cy="994200"/>
          </a:xfrm>
          <a:prstGeom prst="rect">
            <a:avLst/>
          </a:prstGeom>
        </p:spPr>
        <p:txBody>
          <a:bodyPr spcFirstLastPara="1" wrap="square" lIns="34275" tIns="17125" rIns="34275" bIns="17125" anchor="ctr" anchorCtr="0">
            <a:normAutofit/>
          </a:bodyPr>
          <a:lstStyle/>
          <a:p>
            <a:pPr marL="0" lvl="0" indent="0" algn="l" rtl="0">
              <a:spcBef>
                <a:spcPts val="0"/>
              </a:spcBef>
              <a:spcAft>
                <a:spcPts val="0"/>
              </a:spcAft>
              <a:buNone/>
            </a:pPr>
            <a:r>
              <a:rPr lang="en" sz="3200" dirty="0"/>
              <a:t>Ongoing activities end-of-</a:t>
            </a:r>
            <a:r>
              <a:rPr lang="en" sz="3200" dirty="0">
                <a:solidFill>
                  <a:schemeClr val="accent6"/>
                </a:solidFill>
              </a:rPr>
              <a:t>PI-25</a:t>
            </a:r>
            <a:endParaRPr lang="en-IN" sz="3000" dirty="0"/>
          </a:p>
        </p:txBody>
      </p:sp>
      <p:sp>
        <p:nvSpPr>
          <p:cNvPr id="741" name="Google Shape;741;p87">
            <a:extLst>
              <a:ext uri="{FF2B5EF4-FFF2-40B4-BE49-F238E27FC236}">
                <a16:creationId xmlns:a16="http://schemas.microsoft.com/office/drawing/2014/main" id="{03E254E9-245B-B1F8-715F-50E24C691BEF}"/>
              </a:ext>
            </a:extLst>
          </p:cNvPr>
          <p:cNvSpPr txBox="1">
            <a:spLocks noGrp="1"/>
          </p:cNvSpPr>
          <p:nvPr>
            <p:ph type="body" idx="1"/>
          </p:nvPr>
        </p:nvSpPr>
        <p:spPr>
          <a:xfrm>
            <a:off x="628650" y="1369224"/>
            <a:ext cx="7929656" cy="3202776"/>
          </a:xfrm>
          <a:prstGeom prst="rect">
            <a:avLst/>
          </a:prstGeom>
        </p:spPr>
        <p:txBody>
          <a:bodyPr spcFirstLastPara="1" wrap="square" lIns="34275" tIns="17125" rIns="34275" bIns="17125" anchor="t" anchorCtr="0">
            <a:noAutofit/>
          </a:bodyPr>
          <a:lstStyle/>
          <a:p>
            <a:pPr marL="342900" marR="0" lvl="0" indent="-158750" algn="l" rtl="0">
              <a:lnSpc>
                <a:spcPct val="150000"/>
              </a:lnSpc>
              <a:spcBef>
                <a:spcPts val="0"/>
              </a:spcBef>
              <a:spcAft>
                <a:spcPts val="0"/>
              </a:spcAft>
              <a:buClr>
                <a:schemeClr val="dk1"/>
              </a:buClr>
              <a:buSzPct val="100000"/>
              <a:buFont typeface="Arial"/>
              <a:buAutoNum type="arabicPeriod"/>
            </a:pPr>
            <a:r>
              <a:rPr lang="en-IN" sz="1400" dirty="0">
                <a:solidFill>
                  <a:srgbClr val="1F2328"/>
                </a:solidFill>
                <a:highlight>
                  <a:schemeClr val="lt1"/>
                </a:highlight>
              </a:rPr>
              <a:t> RC testing for </a:t>
            </a:r>
            <a:r>
              <a:rPr lang="en-IN" sz="1400" dirty="0">
                <a:solidFill>
                  <a:schemeClr val="accent6"/>
                </a:solidFill>
                <a:highlight>
                  <a:schemeClr val="lt1"/>
                </a:highlight>
              </a:rPr>
              <a:t>v17.0.0</a:t>
            </a:r>
            <a:r>
              <a:rPr lang="en-IN" sz="1400" dirty="0">
                <a:solidFill>
                  <a:srgbClr val="1F2328"/>
                </a:solidFill>
                <a:highlight>
                  <a:schemeClr val="lt1"/>
                </a:highlight>
              </a:rPr>
              <a:t> in progress; Testing with snapshot releases completed successfully, demonstrated</a:t>
            </a:r>
          </a:p>
          <a:p>
            <a:pPr marL="342900" marR="0" lvl="0" indent="-158750" algn="l" rtl="0">
              <a:lnSpc>
                <a:spcPct val="150000"/>
              </a:lnSpc>
              <a:spcBef>
                <a:spcPts val="0"/>
              </a:spcBef>
              <a:spcAft>
                <a:spcPts val="0"/>
              </a:spcAft>
              <a:buClr>
                <a:schemeClr val="dk1"/>
              </a:buClr>
              <a:buSzPct val="100000"/>
              <a:buFont typeface="Arial"/>
              <a:buAutoNum type="arabicPeriod"/>
            </a:pPr>
            <a:r>
              <a:rPr lang="en-IN" sz="1400" dirty="0">
                <a:solidFill>
                  <a:schemeClr val="dk1"/>
                </a:solidFill>
              </a:rPr>
              <a:t> A patch release Mojaloop </a:t>
            </a:r>
            <a:r>
              <a:rPr lang="en-IN" sz="1400" dirty="0">
                <a:solidFill>
                  <a:schemeClr val="accent6"/>
                </a:solidFill>
              </a:rPr>
              <a:t>v</a:t>
            </a:r>
            <a:r>
              <a:rPr lang="en-IN" sz="1400" dirty="0">
                <a:solidFill>
                  <a:schemeClr val="accent6"/>
                </a:solidFill>
                <a:hlinkClick r:id="rId3">
                  <a:extLst>
                    <a:ext uri="{A12FA001-AC4F-418D-AE19-62706E023703}">
                      <ahyp:hlinkClr xmlns:ahyp="http://schemas.microsoft.com/office/drawing/2018/hyperlinkcolor" val="tx"/>
                    </a:ext>
                  </a:extLst>
                </a:hlinkClick>
              </a:rPr>
              <a:t>16.0.4</a:t>
            </a:r>
            <a:r>
              <a:rPr lang="en-IN" sz="1400" dirty="0">
                <a:solidFill>
                  <a:schemeClr val="dk1"/>
                </a:solidFill>
              </a:rPr>
              <a:t> made</a:t>
            </a:r>
          </a:p>
          <a:p>
            <a:pPr marL="342900" marR="0" lvl="0" indent="-158750" algn="l" rtl="0">
              <a:lnSpc>
                <a:spcPct val="150000"/>
              </a:lnSpc>
              <a:spcBef>
                <a:spcPts val="0"/>
              </a:spcBef>
              <a:spcAft>
                <a:spcPts val="0"/>
              </a:spcAft>
              <a:buClr>
                <a:schemeClr val="dk1"/>
              </a:buClr>
              <a:buSzPct val="100000"/>
              <a:buFont typeface="Arial"/>
              <a:buAutoNum type="arabicPeriod"/>
            </a:pPr>
            <a:r>
              <a:rPr lang="en-IN" sz="1400" dirty="0">
                <a:solidFill>
                  <a:schemeClr val="dk1"/>
                </a:solidFill>
              </a:rPr>
              <a:t> Testing sandbox capabilities, troubleshooting issues</a:t>
            </a:r>
          </a:p>
          <a:p>
            <a:pPr marL="342900" marR="0" lvl="0" indent="-158750" algn="l" rtl="0">
              <a:lnSpc>
                <a:spcPct val="150000"/>
              </a:lnSpc>
              <a:spcBef>
                <a:spcPts val="0"/>
              </a:spcBef>
              <a:spcAft>
                <a:spcPts val="0"/>
              </a:spcAft>
              <a:buClr>
                <a:srgbClr val="1F2328"/>
              </a:buClr>
              <a:buSzPct val="100000"/>
              <a:buAutoNum type="arabicPeriod"/>
            </a:pPr>
            <a:r>
              <a:rPr lang="en-IN" sz="1400" dirty="0">
                <a:solidFill>
                  <a:srgbClr val="1F2328"/>
                </a:solidFill>
                <a:highlight>
                  <a:srgbClr val="FFFFFF"/>
                </a:highlight>
              </a:rPr>
              <a:t> Supporting deployment scenarios for adopters, work-streams</a:t>
            </a:r>
          </a:p>
          <a:p>
            <a:pPr marL="342900" marR="0" lvl="0" indent="-158750" algn="l" rtl="0">
              <a:lnSpc>
                <a:spcPct val="150000"/>
              </a:lnSpc>
              <a:spcBef>
                <a:spcPts val="0"/>
              </a:spcBef>
              <a:spcAft>
                <a:spcPts val="0"/>
              </a:spcAft>
              <a:buClr>
                <a:srgbClr val="1F2328"/>
              </a:buClr>
              <a:buSzPct val="100000"/>
              <a:buAutoNum type="arabicPeriod"/>
            </a:pPr>
            <a:r>
              <a:rPr lang="en-IN" sz="1400" dirty="0">
                <a:solidFill>
                  <a:srgbClr val="1F2328"/>
                </a:solidFill>
                <a:highlight>
                  <a:srgbClr val="FFFFFF"/>
                </a:highlight>
              </a:rPr>
              <a:t> Testing of Finance Portal deployment on Mojaloop Dev/QA environments</a:t>
            </a:r>
          </a:p>
          <a:p>
            <a:pPr marL="342900" marR="0" lvl="0" indent="-158750" algn="l" rtl="0">
              <a:lnSpc>
                <a:spcPct val="150000"/>
              </a:lnSpc>
              <a:spcBef>
                <a:spcPts val="0"/>
              </a:spcBef>
              <a:spcAft>
                <a:spcPts val="0"/>
              </a:spcAft>
              <a:buClr>
                <a:srgbClr val="1F2328"/>
              </a:buClr>
              <a:buSzPct val="100000"/>
              <a:buAutoNum type="arabicPeriod"/>
            </a:pPr>
            <a:r>
              <a:rPr lang="en-IN" sz="1400" dirty="0">
                <a:solidFill>
                  <a:srgbClr val="1F2328"/>
                </a:solidFill>
                <a:highlight>
                  <a:srgbClr val="FFFFFF"/>
                </a:highlight>
              </a:rPr>
              <a:t> Facilitate Mojaloop deployment enhancements, documentation updates and related testing</a:t>
            </a:r>
          </a:p>
        </p:txBody>
      </p:sp>
      <p:sp>
        <p:nvSpPr>
          <p:cNvPr id="742" name="Google Shape;742;p87">
            <a:extLst>
              <a:ext uri="{FF2B5EF4-FFF2-40B4-BE49-F238E27FC236}">
                <a16:creationId xmlns:a16="http://schemas.microsoft.com/office/drawing/2014/main" id="{796F2F54-3B2A-A023-E9E5-4FD296FCD7E9}"/>
              </a:ext>
            </a:extLst>
          </p:cNvPr>
          <p:cNvSpPr txBox="1">
            <a:spLocks noGrp="1"/>
          </p:cNvSpPr>
          <p:nvPr>
            <p:ph type="sldNum" idx="12"/>
          </p:nvPr>
        </p:nvSpPr>
        <p:spPr>
          <a:xfrm>
            <a:off x="6457950" y="4767263"/>
            <a:ext cx="2057400" cy="273900"/>
          </a:xfrm>
          <a:prstGeom prst="rect">
            <a:avLst/>
          </a:prstGeom>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smtClean="0"/>
              <a:t>8</a:t>
            </a:fld>
            <a:endParaRPr lang="en"/>
          </a:p>
        </p:txBody>
      </p:sp>
      <p:sp>
        <p:nvSpPr>
          <p:cNvPr id="743" name="Google Shape;743;p87">
            <a:extLst>
              <a:ext uri="{FF2B5EF4-FFF2-40B4-BE49-F238E27FC236}">
                <a16:creationId xmlns:a16="http://schemas.microsoft.com/office/drawing/2014/main" id="{80B4B88E-7191-4F72-4024-59643C19C703}"/>
              </a:ext>
            </a:extLst>
          </p:cNvPr>
          <p:cNvSpPr txBox="1"/>
          <p:nvPr/>
        </p:nvSpPr>
        <p:spPr>
          <a:xfrm>
            <a:off x="3670125" y="4751075"/>
            <a:ext cx="3889800" cy="306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900">
                <a:solidFill>
                  <a:schemeClr val="dk1"/>
                </a:solidFill>
              </a:rPr>
              <a:t>Workstream progress can be tracked on Mojaloop </a:t>
            </a:r>
            <a:r>
              <a:rPr lang="en-IN" sz="900" u="sng">
                <a:solidFill>
                  <a:schemeClr val="hlink"/>
                </a:solidFill>
                <a:hlinkClick r:id="rId4"/>
              </a:rPr>
              <a:t>project repo</a:t>
            </a:r>
            <a:endParaRPr lang="en-IN" sz="900">
              <a:solidFill>
                <a:schemeClr val="dk1"/>
              </a:solidFill>
            </a:endParaRPr>
          </a:p>
        </p:txBody>
      </p:sp>
    </p:spTree>
    <p:extLst>
      <p:ext uri="{BB962C8B-B14F-4D97-AF65-F5344CB8AC3E}">
        <p14:creationId xmlns:p14="http://schemas.microsoft.com/office/powerpoint/2010/main" val="1782949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54"/>
        <p:cNvGrpSpPr/>
        <p:nvPr/>
      </p:nvGrpSpPr>
      <p:grpSpPr>
        <a:xfrm>
          <a:off x="0" y="0"/>
          <a:ext cx="0" cy="0"/>
          <a:chOff x="0" y="0"/>
          <a:chExt cx="0" cy="0"/>
        </a:xfrm>
      </p:grpSpPr>
      <p:sp>
        <p:nvSpPr>
          <p:cNvPr id="755" name="Google Shape;755;p89"/>
          <p:cNvSpPr txBox="1">
            <a:spLocks noGrp="1"/>
          </p:cNvSpPr>
          <p:nvPr>
            <p:ph type="body" idx="1"/>
          </p:nvPr>
        </p:nvSpPr>
        <p:spPr>
          <a:xfrm>
            <a:off x="513983" y="2571750"/>
            <a:ext cx="8052600" cy="2181411"/>
          </a:xfrm>
          <a:prstGeom prst="rect">
            <a:avLst/>
          </a:prstGeom>
          <a:noFill/>
          <a:ln>
            <a:noFill/>
          </a:ln>
        </p:spPr>
        <p:txBody>
          <a:bodyPr spcFirstLastPara="1" wrap="square" lIns="34275" tIns="17125" rIns="34275" bIns="17125" anchor="t" anchorCtr="0">
            <a:normAutofit/>
          </a:bodyPr>
          <a:lstStyle/>
          <a:p>
            <a:pPr marL="0" lvl="0" indent="0" algn="l" rtl="0">
              <a:lnSpc>
                <a:spcPct val="100000"/>
              </a:lnSpc>
              <a:spcBef>
                <a:spcPts val="0"/>
              </a:spcBef>
              <a:spcAft>
                <a:spcPts val="0"/>
              </a:spcAft>
              <a:buSzPts val="700"/>
              <a:buNone/>
            </a:pPr>
            <a:r>
              <a:rPr lang="en" sz="1300" b="1" dirty="0">
                <a:solidFill>
                  <a:schemeClr val="accent1"/>
                </a:solidFill>
              </a:rPr>
              <a:t>Roadmap</a:t>
            </a:r>
          </a:p>
          <a:p>
            <a:pPr marL="0" lvl="0" indent="0" algn="l" rtl="0">
              <a:lnSpc>
                <a:spcPct val="100000"/>
              </a:lnSpc>
              <a:spcBef>
                <a:spcPts val="0"/>
              </a:spcBef>
              <a:spcAft>
                <a:spcPts val="0"/>
              </a:spcAft>
              <a:buSzPts val="700"/>
              <a:buNone/>
            </a:pPr>
            <a:endParaRPr sz="1300" b="1" dirty="0">
              <a:solidFill>
                <a:schemeClr val="accent1"/>
              </a:solidFill>
            </a:endParaRPr>
          </a:p>
          <a:p>
            <a:pPr marL="342900" lvl="0" indent="-158750" algn="l" rtl="0">
              <a:lnSpc>
                <a:spcPct val="100000"/>
              </a:lnSpc>
              <a:spcBef>
                <a:spcPts val="0"/>
              </a:spcBef>
              <a:spcAft>
                <a:spcPts val="0"/>
              </a:spcAft>
              <a:buSzPts val="1100"/>
              <a:buFont typeface="Open Sans"/>
              <a:buAutoNum type="arabicPeriod"/>
            </a:pPr>
            <a:r>
              <a:rPr lang="en" sz="1100" dirty="0" err="1"/>
              <a:t>IaC</a:t>
            </a:r>
            <a:r>
              <a:rPr lang="en" sz="1100" dirty="0"/>
              <a:t> release supporting Mojaloop v17.0.0</a:t>
            </a:r>
          </a:p>
          <a:p>
            <a:pPr marL="342900" lvl="0" indent="-158750" algn="l" rtl="0">
              <a:lnSpc>
                <a:spcPct val="100000"/>
              </a:lnSpc>
              <a:spcBef>
                <a:spcPts val="0"/>
              </a:spcBef>
              <a:spcAft>
                <a:spcPts val="0"/>
              </a:spcAft>
              <a:buSzPts val="1100"/>
              <a:buFont typeface="Open Sans"/>
              <a:buAutoNum type="arabicPeriod"/>
            </a:pPr>
            <a:r>
              <a:rPr lang="en" sz="1100" dirty="0"/>
              <a:t>Next Mojaloop release (likely v</a:t>
            </a:r>
            <a:r>
              <a:rPr lang="en" sz="1100" i="1" dirty="0"/>
              <a:t>18.0.0</a:t>
            </a:r>
            <a:r>
              <a:rPr lang="en" sz="1100" dirty="0"/>
              <a:t>)</a:t>
            </a:r>
            <a:endParaRPr sz="1100" dirty="0"/>
          </a:p>
          <a:p>
            <a:pPr marL="508000" lvl="2" indent="-146050" algn="l" rtl="0">
              <a:lnSpc>
                <a:spcPct val="100000"/>
              </a:lnSpc>
              <a:spcBef>
                <a:spcPts val="0"/>
              </a:spcBef>
              <a:spcAft>
                <a:spcPts val="0"/>
              </a:spcAft>
              <a:buSzPts val="1100"/>
              <a:buFont typeface="Open Sans"/>
              <a:buAutoNum type="romanLcPeriod"/>
            </a:pPr>
            <a:r>
              <a:rPr lang="en" sz="1100" dirty="0"/>
              <a:t>to support </a:t>
            </a:r>
            <a:r>
              <a:rPr lang="en" sz="1100" dirty="0">
                <a:solidFill>
                  <a:schemeClr val="accent6"/>
                </a:solidFill>
              </a:rPr>
              <a:t>ISO 20022</a:t>
            </a:r>
            <a:r>
              <a:rPr lang="en" sz="1100" dirty="0"/>
              <a:t> </a:t>
            </a:r>
            <a:r>
              <a:rPr lang="en-US" sz="1100" dirty="0"/>
              <a:t>messaging</a:t>
            </a:r>
            <a:endParaRPr sz="1100" dirty="0"/>
          </a:p>
          <a:p>
            <a:pPr marL="508000" lvl="2" indent="-146050" algn="l" rtl="0">
              <a:lnSpc>
                <a:spcPct val="100000"/>
              </a:lnSpc>
              <a:spcBef>
                <a:spcPts val="0"/>
              </a:spcBef>
              <a:spcAft>
                <a:spcPts val="0"/>
              </a:spcAft>
              <a:buSzPts val="1100"/>
              <a:buAutoNum type="romanLcPeriod"/>
            </a:pPr>
            <a:r>
              <a:rPr lang="en" sz="1100" dirty="0"/>
              <a:t>Platform quality &amp; security related updates</a:t>
            </a:r>
            <a:endParaRPr sz="1100" dirty="0"/>
          </a:p>
          <a:p>
            <a:pPr marL="342900" lvl="0" indent="-158750" algn="l" rtl="0">
              <a:lnSpc>
                <a:spcPct val="100000"/>
              </a:lnSpc>
              <a:spcBef>
                <a:spcPts val="0"/>
              </a:spcBef>
              <a:spcAft>
                <a:spcPts val="0"/>
              </a:spcAft>
              <a:buSzPts val="1100"/>
              <a:buFont typeface="Open Sans"/>
              <a:buAutoNum type="arabicPeriod"/>
            </a:pPr>
            <a:r>
              <a:rPr lang="en" sz="1100" dirty="0"/>
              <a:t>General maintenance, bug fixes, release testing</a:t>
            </a:r>
            <a:endParaRPr sz="1100" dirty="0"/>
          </a:p>
          <a:p>
            <a:pPr marL="342900" lvl="0" indent="-158750" algn="l" rtl="0">
              <a:lnSpc>
                <a:spcPct val="100000"/>
              </a:lnSpc>
              <a:spcBef>
                <a:spcPts val="0"/>
              </a:spcBef>
              <a:spcAft>
                <a:spcPts val="0"/>
              </a:spcAft>
              <a:buSzPts val="1100"/>
              <a:buFont typeface="Open Sans"/>
              <a:buAutoNum type="arabicPeriod"/>
            </a:pPr>
            <a:r>
              <a:rPr lang="en" sz="1100" dirty="0"/>
              <a:t>Community &amp; Adopter support</a:t>
            </a:r>
            <a:endParaRPr sz="1100" dirty="0"/>
          </a:p>
          <a:p>
            <a:pPr marL="508000" lvl="1" indent="-146050" algn="l" rtl="0">
              <a:lnSpc>
                <a:spcPct val="100000"/>
              </a:lnSpc>
              <a:spcBef>
                <a:spcPts val="0"/>
              </a:spcBef>
              <a:spcAft>
                <a:spcPts val="0"/>
              </a:spcAft>
              <a:buSzPts val="1100"/>
              <a:buAutoNum type="alphaLcPeriod"/>
            </a:pPr>
            <a:r>
              <a:rPr lang="en" sz="1100" dirty="0"/>
              <a:t>Support community contributions and absorption into Mojaloop as required</a:t>
            </a:r>
            <a:endParaRPr sz="1100" dirty="0"/>
          </a:p>
          <a:p>
            <a:pPr marL="508000" lvl="1" indent="-146050" algn="l" rtl="0">
              <a:lnSpc>
                <a:spcPct val="100000"/>
              </a:lnSpc>
              <a:spcBef>
                <a:spcPts val="0"/>
              </a:spcBef>
              <a:spcAft>
                <a:spcPts val="0"/>
              </a:spcAft>
              <a:buSzPts val="1100"/>
              <a:buAutoNum type="alphaLcPeriod"/>
            </a:pPr>
            <a:r>
              <a:rPr lang="en" sz="1100" dirty="0"/>
              <a:t>Documentation updates</a:t>
            </a:r>
          </a:p>
          <a:p>
            <a:pPr marL="508000" lvl="1" indent="-146050" algn="l" rtl="0">
              <a:lnSpc>
                <a:spcPct val="100000"/>
              </a:lnSpc>
              <a:spcBef>
                <a:spcPts val="0"/>
              </a:spcBef>
              <a:spcAft>
                <a:spcPts val="0"/>
              </a:spcAft>
              <a:buSzPts val="1100"/>
              <a:buAutoNum type="alphaLcPeriod"/>
            </a:pPr>
            <a:r>
              <a:rPr lang="en" sz="1100" dirty="0"/>
              <a:t>Supporting deployment activities and troubleshooting</a:t>
            </a:r>
            <a:endParaRPr sz="1100" dirty="0"/>
          </a:p>
        </p:txBody>
      </p:sp>
      <p:sp>
        <p:nvSpPr>
          <p:cNvPr id="756" name="Google Shape;756;p89"/>
          <p:cNvSpPr txBox="1">
            <a:spLocks noGrp="1"/>
          </p:cNvSpPr>
          <p:nvPr>
            <p:ph type="title"/>
          </p:nvPr>
        </p:nvSpPr>
        <p:spPr>
          <a:xfrm>
            <a:off x="628650" y="45900"/>
            <a:ext cx="7075200" cy="994200"/>
          </a:xfrm>
          <a:prstGeom prst="rect">
            <a:avLst/>
          </a:prstGeom>
          <a:noFill/>
          <a:ln>
            <a:noFill/>
          </a:ln>
        </p:spPr>
        <p:txBody>
          <a:bodyPr spcFirstLastPara="1" wrap="square" lIns="34275" tIns="17125" rIns="34275" bIns="17125" anchor="ctr" anchorCtr="0">
            <a:normAutofit/>
          </a:bodyPr>
          <a:lstStyle/>
          <a:p>
            <a:pPr marL="0" lvl="0" indent="0" algn="l" rtl="0">
              <a:lnSpc>
                <a:spcPct val="90000"/>
              </a:lnSpc>
              <a:spcBef>
                <a:spcPts val="0"/>
              </a:spcBef>
              <a:spcAft>
                <a:spcPts val="0"/>
              </a:spcAft>
              <a:buClr>
                <a:schemeClr val="dk1"/>
              </a:buClr>
              <a:buSzPts val="400"/>
              <a:buFont typeface="Arial"/>
              <a:buNone/>
            </a:pPr>
            <a:r>
              <a:rPr lang="en" sz="2200"/>
              <a:t>Status for end-of-</a:t>
            </a:r>
            <a:r>
              <a:rPr lang="en" sz="2200">
                <a:solidFill>
                  <a:schemeClr val="accent6"/>
                </a:solidFill>
              </a:rPr>
              <a:t>PI25</a:t>
            </a:r>
            <a:endParaRPr sz="2200">
              <a:solidFill>
                <a:schemeClr val="accent6"/>
              </a:solidFill>
            </a:endParaRPr>
          </a:p>
        </p:txBody>
      </p:sp>
      <p:sp>
        <p:nvSpPr>
          <p:cNvPr id="757" name="Google Shape;757;p89"/>
          <p:cNvSpPr txBox="1">
            <a:spLocks noGrp="1"/>
          </p:cNvSpPr>
          <p:nvPr>
            <p:ph type="sldNum" idx="12"/>
          </p:nvPr>
        </p:nvSpPr>
        <p:spPr>
          <a:xfrm>
            <a:off x="2421416" y="1787724"/>
            <a:ext cx="771300" cy="102600"/>
          </a:xfrm>
          <a:prstGeom prst="rect">
            <a:avLst/>
          </a:prstGeom>
          <a:noFill/>
          <a:ln>
            <a:noFill/>
          </a:ln>
        </p:spPr>
        <p:txBody>
          <a:bodyPr spcFirstLastPara="1" wrap="square" lIns="34275" tIns="17125" rIns="34275" bIns="17125" anchor="ctr" anchorCtr="0">
            <a:noAutofit/>
          </a:bodyPr>
          <a:lstStyle/>
          <a:p>
            <a:pPr marL="0" lvl="0" indent="0" algn="r" rtl="0">
              <a:spcBef>
                <a:spcPts val="0"/>
              </a:spcBef>
              <a:spcAft>
                <a:spcPts val="0"/>
              </a:spcAft>
              <a:buClr>
                <a:srgbClr val="000000"/>
              </a:buClr>
              <a:buSzPts val="900"/>
              <a:buFont typeface="Arial"/>
              <a:buNone/>
            </a:pPr>
            <a:fld id="{00000000-1234-1234-1234-123412341234}" type="slidenum">
              <a:rPr lang="en"/>
              <a:t>9</a:t>
            </a:fld>
            <a:endParaRPr/>
          </a:p>
        </p:txBody>
      </p:sp>
      <p:sp>
        <p:nvSpPr>
          <p:cNvPr id="758" name="Google Shape;758;p89"/>
          <p:cNvSpPr txBox="1"/>
          <p:nvPr/>
        </p:nvSpPr>
        <p:spPr>
          <a:xfrm>
            <a:off x="513983" y="988613"/>
            <a:ext cx="8279400" cy="1272626"/>
          </a:xfrm>
          <a:prstGeom prst="rect">
            <a:avLst/>
          </a:prstGeom>
          <a:noFill/>
          <a:ln>
            <a:noFill/>
          </a:ln>
        </p:spPr>
        <p:txBody>
          <a:bodyPr spcFirstLastPara="1" wrap="square" lIns="34275" tIns="34275" rIns="34275" bIns="34275" anchor="t" anchorCtr="0">
            <a:spAutoFit/>
          </a:bodyPr>
          <a:lstStyle/>
          <a:p>
            <a:pPr marL="0" marR="0" lvl="0" indent="0" algn="l" rtl="0">
              <a:lnSpc>
                <a:spcPct val="115000"/>
              </a:lnSpc>
              <a:spcBef>
                <a:spcPts val="0"/>
              </a:spcBef>
              <a:spcAft>
                <a:spcPts val="0"/>
              </a:spcAft>
              <a:buClr>
                <a:srgbClr val="000000"/>
              </a:buClr>
              <a:buSzPts val="1300"/>
              <a:buFont typeface="Arial"/>
              <a:buNone/>
            </a:pPr>
            <a:r>
              <a:rPr lang="en" sz="1300" b="1" i="0" u="none" strike="noStrike" cap="none" dirty="0">
                <a:solidFill>
                  <a:schemeClr val="accent1"/>
                </a:solidFill>
                <a:latin typeface="Arial"/>
                <a:ea typeface="Arial"/>
                <a:cs typeface="Arial"/>
                <a:sym typeface="Arial"/>
              </a:rPr>
              <a:t>Current ML </a:t>
            </a:r>
            <a:r>
              <a:rPr lang="en" sz="1300" b="1" i="1" u="none" strike="noStrike" cap="none" dirty="0">
                <a:solidFill>
                  <a:schemeClr val="accent6"/>
                </a:solidFill>
                <a:latin typeface="Arial"/>
                <a:ea typeface="Arial"/>
                <a:cs typeface="Arial"/>
                <a:sym typeface="Arial"/>
              </a:rPr>
              <a:t>v17.0.0 RC</a:t>
            </a:r>
            <a:endParaRPr sz="1100" b="1" i="1" u="none" strike="noStrike" cap="none" dirty="0">
              <a:solidFill>
                <a:schemeClr val="accent6"/>
              </a:solidFill>
              <a:latin typeface="Arial"/>
              <a:ea typeface="Arial"/>
              <a:cs typeface="Arial"/>
              <a:sym typeface="Arial"/>
            </a:endParaRPr>
          </a:p>
          <a:p>
            <a:pPr marL="342900" marR="0" lvl="0" indent="-158750" algn="l" rtl="0">
              <a:lnSpc>
                <a:spcPct val="115000"/>
              </a:lnSpc>
              <a:spcBef>
                <a:spcPts val="0"/>
              </a:spcBef>
              <a:spcAft>
                <a:spcPts val="0"/>
              </a:spcAft>
              <a:buClr>
                <a:schemeClr val="dk1"/>
              </a:buClr>
              <a:buSzPts val="1100"/>
              <a:buFont typeface="Arial"/>
              <a:buAutoNum type="arabicPeriod"/>
            </a:pPr>
            <a:r>
              <a:rPr lang="en" sz="1100" dirty="0">
                <a:solidFill>
                  <a:srgbClr val="1F2328"/>
                </a:solidFill>
                <a:highlight>
                  <a:schemeClr val="lt1"/>
                </a:highlight>
              </a:rPr>
              <a:t>Deliverables from FX, Inter-scheme workstreams to be included. PRs in final reviews</a:t>
            </a:r>
          </a:p>
          <a:p>
            <a:pPr marL="342900" indent="-158750">
              <a:lnSpc>
                <a:spcPct val="115000"/>
              </a:lnSpc>
              <a:buClr>
                <a:schemeClr val="dk1"/>
              </a:buClr>
              <a:buSzPts val="1100"/>
              <a:buFont typeface="Arial"/>
              <a:buAutoNum type="arabicPeriod"/>
            </a:pPr>
            <a:r>
              <a:rPr lang="en-IN" sz="1100" b="0" i="0" u="none" strike="noStrike" cap="none" dirty="0">
                <a:solidFill>
                  <a:schemeClr val="dk1"/>
                </a:solidFill>
                <a:latin typeface="Arial"/>
                <a:ea typeface="Arial"/>
                <a:cs typeface="Arial"/>
                <a:sym typeface="Arial"/>
              </a:rPr>
              <a:t>Performance enhancements by community, performance workstream</a:t>
            </a:r>
            <a:endParaRPr lang="en-IN" sz="1100" b="0" i="0" u="none" strike="noStrike" cap="none" dirty="0">
              <a:solidFill>
                <a:schemeClr val="accent6"/>
              </a:solidFill>
              <a:latin typeface="Arial"/>
              <a:ea typeface="Arial"/>
              <a:cs typeface="Arial"/>
              <a:sym typeface="Arial"/>
            </a:endParaRPr>
          </a:p>
          <a:p>
            <a:pPr marL="342900" marR="0" lvl="0" indent="-158750" algn="l" rtl="0">
              <a:lnSpc>
                <a:spcPct val="115000"/>
              </a:lnSpc>
              <a:spcBef>
                <a:spcPts val="0"/>
              </a:spcBef>
              <a:spcAft>
                <a:spcPts val="0"/>
              </a:spcAft>
              <a:buClr>
                <a:schemeClr val="dk1"/>
              </a:buClr>
              <a:buSzPts val="1100"/>
              <a:buFont typeface="Arial"/>
              <a:buAutoNum type="arabicPeriod"/>
            </a:pPr>
            <a:r>
              <a:rPr lang="en" sz="1100" dirty="0">
                <a:solidFill>
                  <a:srgbClr val="1F2328"/>
                </a:solidFill>
                <a:highlight>
                  <a:schemeClr val="lt1"/>
                </a:highlight>
              </a:rPr>
              <a:t>Merchant payment workstream (includes merchant registration portal)</a:t>
            </a:r>
            <a:endParaRPr sz="1100" dirty="0">
              <a:solidFill>
                <a:srgbClr val="1F2328"/>
              </a:solidFill>
              <a:highlight>
                <a:schemeClr val="lt1"/>
              </a:highlight>
            </a:endParaRPr>
          </a:p>
          <a:p>
            <a:pPr marL="342900" marR="0" lvl="0" indent="-158750" algn="l" rtl="0">
              <a:lnSpc>
                <a:spcPct val="115000"/>
              </a:lnSpc>
              <a:spcBef>
                <a:spcPts val="0"/>
              </a:spcBef>
              <a:spcAft>
                <a:spcPts val="0"/>
              </a:spcAft>
              <a:buClr>
                <a:schemeClr val="dk1"/>
              </a:buClr>
              <a:buSzPts val="1100"/>
              <a:buFont typeface="Arial"/>
              <a:buAutoNum type="arabicPeriod"/>
            </a:pPr>
            <a:r>
              <a:rPr lang="en" sz="1100" dirty="0">
                <a:solidFill>
                  <a:schemeClr val="dk1"/>
                </a:solidFill>
              </a:rPr>
              <a:t>Security patches, upgrades to dependencies, services</a:t>
            </a:r>
            <a:endParaRPr sz="1100" dirty="0">
              <a:solidFill>
                <a:schemeClr val="dk1"/>
              </a:solidFill>
            </a:endParaRPr>
          </a:p>
          <a:p>
            <a:pPr marL="342900" marR="0" lvl="0" indent="-158750" algn="l" rtl="0">
              <a:lnSpc>
                <a:spcPct val="115000"/>
              </a:lnSpc>
              <a:spcBef>
                <a:spcPts val="0"/>
              </a:spcBef>
              <a:spcAft>
                <a:spcPts val="0"/>
              </a:spcAft>
              <a:buClr>
                <a:srgbClr val="1F2328"/>
              </a:buClr>
              <a:buSzPts val="1100"/>
              <a:buFont typeface="Arial"/>
              <a:buAutoNum type="arabicPeriod"/>
            </a:pPr>
            <a:r>
              <a:rPr lang="en" sz="1100" b="0" i="0" u="none" strike="noStrike" cap="none" dirty="0">
                <a:solidFill>
                  <a:srgbClr val="1F2328"/>
                </a:solidFill>
                <a:highlight>
                  <a:srgbClr val="FFFFFF"/>
                </a:highlight>
                <a:latin typeface="Arial"/>
                <a:ea typeface="Arial"/>
                <a:cs typeface="Arial"/>
                <a:sym typeface="Arial"/>
              </a:rPr>
              <a:t>Sample PR link for reference: </a:t>
            </a:r>
            <a:r>
              <a:rPr lang="en" sz="1100" u="sng" dirty="0">
                <a:solidFill>
                  <a:schemeClr val="hlink"/>
                </a:solidFill>
                <a:highlight>
                  <a:srgbClr val="FFFFFF"/>
                </a:highlight>
                <a:hlinkClick r:id="rId3"/>
              </a:rPr>
              <a:t>https://github.com/mojaloop/helm/pull/640</a:t>
            </a:r>
            <a:r>
              <a:rPr lang="en" sz="1100" dirty="0">
                <a:solidFill>
                  <a:srgbClr val="1F2328"/>
                </a:solidFill>
                <a:highlight>
                  <a:srgbClr val="FFFFFF"/>
                </a:highlight>
              </a:rPr>
              <a:t> (to be updated)</a:t>
            </a:r>
            <a:endParaRPr sz="1100" b="0" i="0" u="none" strike="noStrike" cap="none" dirty="0">
              <a:solidFill>
                <a:srgbClr val="1F2328"/>
              </a:solidFill>
              <a:highlight>
                <a:srgbClr val="FFFFFF"/>
              </a:highlight>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Mojaloop">
      <a:dk1>
        <a:srgbClr val="000000"/>
      </a:dk1>
      <a:lt1>
        <a:srgbClr val="FFFFFF"/>
      </a:lt1>
      <a:dk2>
        <a:srgbClr val="44546A"/>
      </a:dk2>
      <a:lt2>
        <a:srgbClr val="E7E6E6"/>
      </a:lt2>
      <a:accent1>
        <a:srgbClr val="00A3FF"/>
      </a:accent1>
      <a:accent2>
        <a:srgbClr val="FC440F"/>
      </a:accent2>
      <a:accent3>
        <a:srgbClr val="0010BE"/>
      </a:accent3>
      <a:accent4>
        <a:srgbClr val="FDE74C"/>
      </a:accent4>
      <a:accent5>
        <a:srgbClr val="00DFB1"/>
      </a:accent5>
      <a:accent6>
        <a:srgbClr val="BE009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Mojaloop">
      <a:dk1>
        <a:srgbClr val="000000"/>
      </a:dk1>
      <a:lt1>
        <a:srgbClr val="FFFFFF"/>
      </a:lt1>
      <a:dk2>
        <a:srgbClr val="44546A"/>
      </a:dk2>
      <a:lt2>
        <a:srgbClr val="E7E6E6"/>
      </a:lt2>
      <a:accent1>
        <a:srgbClr val="00A3FF"/>
      </a:accent1>
      <a:accent2>
        <a:srgbClr val="FC440F"/>
      </a:accent2>
      <a:accent3>
        <a:srgbClr val="0010BE"/>
      </a:accent3>
      <a:accent4>
        <a:srgbClr val="FDE74C"/>
      </a:accent4>
      <a:accent5>
        <a:srgbClr val="00DFB1"/>
      </a:accent5>
      <a:accent6>
        <a:srgbClr val="BE009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Mojaloop">
      <a:dk1>
        <a:srgbClr val="000000"/>
      </a:dk1>
      <a:lt1>
        <a:srgbClr val="FFFFFF"/>
      </a:lt1>
      <a:dk2>
        <a:srgbClr val="44546A"/>
      </a:dk2>
      <a:lt2>
        <a:srgbClr val="E7E6E6"/>
      </a:lt2>
      <a:accent1>
        <a:srgbClr val="00A3FF"/>
      </a:accent1>
      <a:accent2>
        <a:srgbClr val="FC440F"/>
      </a:accent2>
      <a:accent3>
        <a:srgbClr val="0010BE"/>
      </a:accent3>
      <a:accent4>
        <a:srgbClr val="FDE74C"/>
      </a:accent4>
      <a:accent5>
        <a:srgbClr val="00DFB1"/>
      </a:accent5>
      <a:accent6>
        <a:srgbClr val="BE009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Mojaloop">
      <a:dk1>
        <a:srgbClr val="000000"/>
      </a:dk1>
      <a:lt1>
        <a:srgbClr val="FFFFFF"/>
      </a:lt1>
      <a:dk2>
        <a:srgbClr val="44546A"/>
      </a:dk2>
      <a:lt2>
        <a:srgbClr val="E7E6E6"/>
      </a:lt2>
      <a:accent1>
        <a:srgbClr val="00A3FF"/>
      </a:accent1>
      <a:accent2>
        <a:srgbClr val="FC440F"/>
      </a:accent2>
      <a:accent3>
        <a:srgbClr val="0010BE"/>
      </a:accent3>
      <a:accent4>
        <a:srgbClr val="FDE74C"/>
      </a:accent4>
      <a:accent5>
        <a:srgbClr val="00DFB1"/>
      </a:accent5>
      <a:accent6>
        <a:srgbClr val="BE009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1_Office Theme">
  <a:themeElements>
    <a:clrScheme name="Mojaloop">
      <a:dk1>
        <a:srgbClr val="000000"/>
      </a:dk1>
      <a:lt1>
        <a:srgbClr val="FFFFFF"/>
      </a:lt1>
      <a:dk2>
        <a:srgbClr val="44546A"/>
      </a:dk2>
      <a:lt2>
        <a:srgbClr val="E7E6E6"/>
      </a:lt2>
      <a:accent1>
        <a:srgbClr val="00A3FF"/>
      </a:accent1>
      <a:accent2>
        <a:srgbClr val="FC440F"/>
      </a:accent2>
      <a:accent3>
        <a:srgbClr val="0010BE"/>
      </a:accent3>
      <a:accent4>
        <a:srgbClr val="FDE74C"/>
      </a:accent4>
      <a:accent5>
        <a:srgbClr val="00DFB1"/>
      </a:accent5>
      <a:accent6>
        <a:srgbClr val="BE009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TotalTime>
  <Words>4892</Words>
  <Application>Microsoft Macintosh PowerPoint</Application>
  <PresentationFormat>On-screen Show (16:9)</PresentationFormat>
  <Paragraphs>761</Paragraphs>
  <Slides>32</Slides>
  <Notes>32</Notes>
  <HiddenSlides>0</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32</vt:i4>
      </vt:variant>
    </vt:vector>
  </HeadingPairs>
  <TitlesOfParts>
    <vt:vector size="46" baseType="lpstr">
      <vt:lpstr>Open Sans</vt:lpstr>
      <vt:lpstr>Arial</vt:lpstr>
      <vt:lpstr>Fira Sans</vt:lpstr>
      <vt:lpstr>Roboto</vt:lpstr>
      <vt:lpstr>Georgia</vt:lpstr>
      <vt:lpstr>Trebuchet MS</vt:lpstr>
      <vt:lpstr>Calibri</vt:lpstr>
      <vt:lpstr>Fira Sans Light</vt:lpstr>
      <vt:lpstr>Simple Light</vt:lpstr>
      <vt:lpstr>Office Theme</vt:lpstr>
      <vt:lpstr>Office Theme</vt:lpstr>
      <vt:lpstr>Office Theme</vt:lpstr>
      <vt:lpstr>Office Theme</vt:lpstr>
      <vt:lpstr>1_Office Theme</vt:lpstr>
      <vt:lpstr>Mojaloop Core, Releases &amp; PQS</vt:lpstr>
      <vt:lpstr>Agenda</vt:lpstr>
      <vt:lpstr>Mojaloop</vt:lpstr>
      <vt:lpstr>Mojaloop Platform</vt:lpstr>
      <vt:lpstr>Mojaloop Congo - v16.0.0 </vt:lpstr>
      <vt:lpstr>Mojaloop Irrawaddy - v17.0.0*</vt:lpstr>
      <vt:lpstr>Workstream Objectives PI-25</vt:lpstr>
      <vt:lpstr>Ongoing activities end-of-PI-25</vt:lpstr>
      <vt:lpstr>Status for end-of-PI25</vt:lpstr>
      <vt:lpstr>Mojaloop Switch Functionality – FSPIOP Use Cases (PI-25)</vt:lpstr>
      <vt:lpstr>Switch Functionality: Mojaloop End-points (PI-25)</vt:lpstr>
      <vt:lpstr>Switch Functionality – Administration (PI-25)</vt:lpstr>
      <vt:lpstr>Switch Functionality – Settlement (PI-25)</vt:lpstr>
      <vt:lpstr>Switch – Third-party (3p) API v1.0 (PI-25)</vt:lpstr>
      <vt:lpstr>Mojaloop Release Process - overview</vt:lpstr>
      <vt:lpstr>ML Releases: PI-24/25 update for reference</vt:lpstr>
      <vt:lpstr>Release Roadmap: MLF Product, Community and work-stream</vt:lpstr>
      <vt:lpstr>Mojaloop Platform Quality &amp; Security (PQS)  PI26</vt:lpstr>
      <vt:lpstr>SBOMs for Mojaloop repositories</vt:lpstr>
      <vt:lpstr>Mojaloop PQS: Mojaloop releases</vt:lpstr>
      <vt:lpstr>Mojaloop PQS: PI-25 updates</vt:lpstr>
      <vt:lpstr>Mojaloop PQS: Objectives</vt:lpstr>
      <vt:lpstr>Mojaloop PQS: Design &amp; Implementation guidance</vt:lpstr>
      <vt:lpstr>Mojaloop PQS: Roadmap</vt:lpstr>
      <vt:lpstr>Thank you!  Appendix following this</vt:lpstr>
      <vt:lpstr>How we work</vt:lpstr>
      <vt:lpstr>Mojaloop</vt:lpstr>
      <vt:lpstr>Mojaloop </vt:lpstr>
      <vt:lpstr>Mojaloop</vt:lpstr>
      <vt:lpstr>Deployment Architecture: CI/CD Pipeline -</vt:lpstr>
      <vt:lpstr>Mojaloop Transfers Architecture v1.1</vt:lpstr>
      <vt:lpstr>Release Automation: validation, usage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Sam Kummary</cp:lastModifiedBy>
  <cp:revision>9</cp:revision>
  <dcterms:modified xsi:type="dcterms:W3CDTF">2024-11-14T02:05:28Z</dcterms:modified>
</cp:coreProperties>
</file>